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00" r:id="rId2"/>
    <p:sldId id="279" r:id="rId3"/>
    <p:sldId id="282" r:id="rId4"/>
    <p:sldId id="283" r:id="rId5"/>
    <p:sldId id="273" r:id="rId6"/>
    <p:sldId id="297" r:id="rId7"/>
    <p:sldId id="288" r:id="rId8"/>
    <p:sldId id="281" r:id="rId9"/>
    <p:sldId id="280" r:id="rId10"/>
    <p:sldId id="296" r:id="rId11"/>
    <p:sldId id="263" r:id="rId12"/>
    <p:sldId id="264" r:id="rId13"/>
    <p:sldId id="271" r:id="rId14"/>
    <p:sldId id="272" r:id="rId15"/>
    <p:sldId id="301" r:id="rId16"/>
    <p:sldId id="304" r:id="rId17"/>
    <p:sldId id="299" r:id="rId18"/>
    <p:sldId id="298" r:id="rId19"/>
    <p:sldId id="286" r:id="rId20"/>
    <p:sldId id="302" r:id="rId21"/>
    <p:sldId id="290" r:id="rId22"/>
    <p:sldId id="293" r:id="rId23"/>
    <p:sldId id="294" r:id="rId24"/>
    <p:sldId id="295" r:id="rId25"/>
    <p:sldId id="305" r:id="rId26"/>
    <p:sldId id="306" r:id="rId27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9D12"/>
    <a:srgbClr val="06A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5204" autoAdjust="0"/>
  </p:normalViewPr>
  <p:slideViewPr>
    <p:cSldViewPr snapToGrid="0">
      <p:cViewPr>
        <p:scale>
          <a:sx n="53" d="100"/>
          <a:sy n="53" d="100"/>
        </p:scale>
        <p:origin x="3348" y="18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13/03/2015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22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23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E97A4-993C-42A4-B305-9BCE68F786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9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13/03/2015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g"/><Relationship Id="rId17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5" Type="http://schemas.openxmlformats.org/officeDocument/2006/relationships/image" Target="../media/image43.jpe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Relationship Id="rId1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tiff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9.jpg"/><Relationship Id="rId7" Type="http://schemas.openxmlformats.org/officeDocument/2006/relationships/image" Target="../media/image11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6.jp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509"/>
          <p:cNvGrpSpPr/>
          <p:nvPr/>
        </p:nvGrpSpPr>
        <p:grpSpPr>
          <a:xfrm>
            <a:off x="-1053258" y="-506642"/>
            <a:ext cx="13227625" cy="7333864"/>
            <a:chOff x="-1053258" y="-506642"/>
            <a:chExt cx="13227625" cy="7333864"/>
          </a:xfrm>
        </p:grpSpPr>
        <p:sp>
          <p:nvSpPr>
            <p:cNvPr id="252" name="Rectangle 251"/>
            <p:cNvSpPr/>
            <p:nvPr/>
          </p:nvSpPr>
          <p:spPr>
            <a:xfrm rot="5400000">
              <a:off x="7324660" y="2763131"/>
              <a:ext cx="126000" cy="783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154149" y="326078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154132" y="231317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2" name="Rectangle 171"/>
            <p:cNvSpPr/>
            <p:nvPr/>
          </p:nvSpPr>
          <p:spPr>
            <a:xfrm rot="8100000" flipV="1">
              <a:off x="7574064" y="-15640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291901" y="636373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1210189" y="3981029"/>
              <a:ext cx="288000" cy="45028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2" name="Group 451"/>
            <p:cNvGrpSpPr/>
            <p:nvPr/>
          </p:nvGrpSpPr>
          <p:grpSpPr>
            <a:xfrm>
              <a:off x="11212049" y="-98887"/>
              <a:ext cx="285448" cy="6547843"/>
              <a:chOff x="11212049" y="-98887"/>
              <a:chExt cx="285448" cy="6547843"/>
            </a:xfrm>
          </p:grpSpPr>
          <p:cxnSp>
            <p:nvCxnSpPr>
              <p:cNvPr id="264" name="Straight Connector 263"/>
              <p:cNvCxnSpPr/>
              <p:nvPr/>
            </p:nvCxnSpPr>
            <p:spPr>
              <a:xfrm>
                <a:off x="11354578" y="-98887"/>
                <a:ext cx="75" cy="6475027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11212049" y="4407093"/>
                <a:ext cx="217241" cy="759506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11279312" y="4394998"/>
                <a:ext cx="218185" cy="771601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Rectangle 271"/>
              <p:cNvSpPr/>
              <p:nvPr/>
            </p:nvSpPr>
            <p:spPr>
              <a:xfrm>
                <a:off x="11280158" y="5166599"/>
                <a:ext cx="144000" cy="128235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6" name="Rectangle 275"/>
            <p:cNvSpPr/>
            <p:nvPr/>
          </p:nvSpPr>
          <p:spPr>
            <a:xfrm>
              <a:off x="11213452" y="1860886"/>
              <a:ext cx="288000" cy="45028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5" name="Group 454"/>
            <p:cNvGrpSpPr/>
            <p:nvPr/>
          </p:nvGrpSpPr>
          <p:grpSpPr>
            <a:xfrm>
              <a:off x="11226632" y="1113336"/>
              <a:ext cx="266979" cy="821402"/>
              <a:chOff x="11226632" y="1113336"/>
              <a:chExt cx="266979" cy="821402"/>
            </a:xfrm>
          </p:grpSpPr>
          <p:cxnSp>
            <p:nvCxnSpPr>
              <p:cNvPr id="279" name="Straight Connector 278"/>
              <p:cNvCxnSpPr/>
              <p:nvPr/>
            </p:nvCxnSpPr>
            <p:spPr>
              <a:xfrm>
                <a:off x="11281346" y="1122884"/>
                <a:ext cx="212265" cy="811854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H="1">
                <a:off x="11226632" y="1113336"/>
                <a:ext cx="198016" cy="80822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1" name="Group 450"/>
            <p:cNvGrpSpPr/>
            <p:nvPr/>
          </p:nvGrpSpPr>
          <p:grpSpPr>
            <a:xfrm>
              <a:off x="11175156" y="4280085"/>
              <a:ext cx="963419" cy="338554"/>
              <a:chOff x="11175156" y="4280085"/>
              <a:chExt cx="963419" cy="338554"/>
            </a:xfrm>
          </p:grpSpPr>
          <p:sp>
            <p:nvSpPr>
              <p:cNvPr id="274" name="TextBox 273"/>
              <p:cNvSpPr txBox="1"/>
              <p:nvPr/>
            </p:nvSpPr>
            <p:spPr>
              <a:xfrm>
                <a:off x="11497053" y="4280085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5" name="Group 174"/>
              <p:cNvGrpSpPr/>
              <p:nvPr/>
            </p:nvGrpSpPr>
            <p:grpSpPr>
              <a:xfrm rot="5400000" flipH="1" flipV="1">
                <a:off x="11283156" y="426936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50" name="Group 449"/>
            <p:cNvGrpSpPr/>
            <p:nvPr/>
          </p:nvGrpSpPr>
          <p:grpSpPr>
            <a:xfrm>
              <a:off x="11175390" y="4968306"/>
              <a:ext cx="862371" cy="338554"/>
              <a:chOff x="11175390" y="4968306"/>
              <a:chExt cx="862371" cy="338554"/>
            </a:xfrm>
          </p:grpSpPr>
          <p:sp>
            <p:nvSpPr>
              <p:cNvPr id="275" name="TextBox 274"/>
              <p:cNvSpPr txBox="1"/>
              <p:nvPr/>
            </p:nvSpPr>
            <p:spPr>
              <a:xfrm>
                <a:off x="11510052" y="4968306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 rot="16200000" flipH="1">
                <a:off x="11283390" y="4957583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11176292" y="1732720"/>
              <a:ext cx="998075" cy="338554"/>
              <a:chOff x="11176292" y="1732720"/>
              <a:chExt cx="998075" cy="338554"/>
            </a:xfrm>
          </p:grpSpPr>
          <p:grpSp>
            <p:nvGrpSpPr>
              <p:cNvPr id="166" name="Group 165"/>
              <p:cNvGrpSpPr/>
              <p:nvPr/>
            </p:nvGrpSpPr>
            <p:grpSpPr>
              <a:xfrm rot="16200000" flipH="1">
                <a:off x="11284292" y="172199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11532845" y="1732720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437327" y="3085227"/>
              <a:ext cx="126000" cy="3289051"/>
              <a:chOff x="8437327" y="3085227"/>
              <a:chExt cx="126000" cy="3289051"/>
            </a:xfrm>
          </p:grpSpPr>
          <p:sp>
            <p:nvSpPr>
              <p:cNvPr id="263" name="Rectangle 262"/>
              <p:cNvSpPr/>
              <p:nvPr/>
            </p:nvSpPr>
            <p:spPr>
              <a:xfrm>
                <a:off x="8437327" y="3085227"/>
                <a:ext cx="126000" cy="93898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9" name="Straight Connector 308"/>
              <p:cNvCxnSpPr>
                <a:stCxn id="174" idx="0"/>
              </p:cNvCxnSpPr>
              <p:nvPr/>
            </p:nvCxnSpPr>
            <p:spPr>
              <a:xfrm flipV="1">
                <a:off x="8497357" y="3149189"/>
                <a:ext cx="2940" cy="322508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6999895" y="3033169"/>
              <a:ext cx="126000" cy="3416747"/>
              <a:chOff x="6999895" y="3033169"/>
              <a:chExt cx="126000" cy="3416747"/>
            </a:xfrm>
          </p:grpSpPr>
          <p:sp>
            <p:nvSpPr>
              <p:cNvPr id="251" name="Rectangle 250"/>
              <p:cNvSpPr/>
              <p:nvPr/>
            </p:nvSpPr>
            <p:spPr>
              <a:xfrm rot="10800000">
                <a:off x="6999895" y="3033169"/>
                <a:ext cx="126000" cy="341674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8" name="Straight Connector 317"/>
              <p:cNvCxnSpPr>
                <a:stCxn id="218" idx="0"/>
              </p:cNvCxnSpPr>
              <p:nvPr/>
            </p:nvCxnSpPr>
            <p:spPr>
              <a:xfrm flipH="1" flipV="1">
                <a:off x="7059082" y="3145901"/>
                <a:ext cx="3498" cy="3240419"/>
              </a:xfrm>
              <a:prstGeom prst="line">
                <a:avLst/>
              </a:prstGeom>
              <a:ln w="952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Straight Connector 329"/>
            <p:cNvCxnSpPr/>
            <p:nvPr/>
          </p:nvCxnSpPr>
          <p:spPr>
            <a:xfrm flipV="1">
              <a:off x="3456893" y="3830757"/>
              <a:ext cx="0" cy="254863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3341872" y="6315240"/>
              <a:ext cx="3794043" cy="126000"/>
              <a:chOff x="3341872" y="6315240"/>
              <a:chExt cx="3794043" cy="126000"/>
            </a:xfrm>
          </p:grpSpPr>
          <p:cxnSp>
            <p:nvCxnSpPr>
              <p:cNvPr id="323" name="Straight Connector 322"/>
              <p:cNvCxnSpPr/>
              <p:nvPr/>
            </p:nvCxnSpPr>
            <p:spPr>
              <a:xfrm flipV="1">
                <a:off x="3458069" y="6383346"/>
                <a:ext cx="3604511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3" name="Rectangle 342"/>
              <p:cNvSpPr/>
              <p:nvPr/>
            </p:nvSpPr>
            <p:spPr>
              <a:xfrm rot="16200000">
                <a:off x="5175894" y="4481218"/>
                <a:ext cx="126000" cy="379404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4" name="Rectangle 343"/>
            <p:cNvSpPr/>
            <p:nvPr/>
          </p:nvSpPr>
          <p:spPr>
            <a:xfrm>
              <a:off x="3395386" y="3795370"/>
              <a:ext cx="126000" cy="265634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05118" y="3797098"/>
              <a:ext cx="1215288" cy="126000"/>
              <a:chOff x="2305118" y="3797098"/>
              <a:chExt cx="1215288" cy="126000"/>
            </a:xfrm>
          </p:grpSpPr>
          <p:cxnSp>
            <p:nvCxnSpPr>
              <p:cNvPr id="333" name="Straight Connector 332"/>
              <p:cNvCxnSpPr/>
              <p:nvPr/>
            </p:nvCxnSpPr>
            <p:spPr>
              <a:xfrm>
                <a:off x="2365902" y="3854890"/>
                <a:ext cx="1094166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Rectangle 344"/>
              <p:cNvSpPr/>
              <p:nvPr/>
            </p:nvSpPr>
            <p:spPr>
              <a:xfrm rot="5400000">
                <a:off x="2849762" y="3252454"/>
                <a:ext cx="126000" cy="121528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-205344" y="6331069"/>
              <a:ext cx="2636461" cy="103061"/>
              <a:chOff x="-205344" y="6331069"/>
              <a:chExt cx="2636461" cy="103061"/>
            </a:xfrm>
          </p:grpSpPr>
          <p:cxnSp>
            <p:nvCxnSpPr>
              <p:cNvPr id="335" name="Straight Connector 334"/>
              <p:cNvCxnSpPr>
                <a:stCxn id="241" idx="0"/>
                <a:endCxn id="240" idx="0"/>
              </p:cNvCxnSpPr>
              <p:nvPr/>
            </p:nvCxnSpPr>
            <p:spPr>
              <a:xfrm>
                <a:off x="-142165" y="6386320"/>
                <a:ext cx="2514207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2" name="Rectangle 351"/>
              <p:cNvSpPr/>
              <p:nvPr/>
            </p:nvSpPr>
            <p:spPr>
              <a:xfrm rot="5400000">
                <a:off x="1061356" y="5064369"/>
                <a:ext cx="103061" cy="263646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05343" y="2739928"/>
              <a:ext cx="126000" cy="3691655"/>
              <a:chOff x="-205343" y="2739928"/>
              <a:chExt cx="126000" cy="3691655"/>
            </a:xfrm>
          </p:grpSpPr>
          <p:cxnSp>
            <p:nvCxnSpPr>
              <p:cNvPr id="337" name="Straight Connector 336"/>
              <p:cNvCxnSpPr>
                <a:endCxn id="38" idx="0"/>
              </p:cNvCxnSpPr>
              <p:nvPr/>
            </p:nvCxnSpPr>
            <p:spPr>
              <a:xfrm flipH="1" flipV="1">
                <a:off x="-141271" y="2807376"/>
                <a:ext cx="1475" cy="3575184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Rectangle 353"/>
              <p:cNvSpPr/>
              <p:nvPr/>
            </p:nvSpPr>
            <p:spPr>
              <a:xfrm>
                <a:off x="-205343" y="2739928"/>
                <a:ext cx="126000" cy="3691655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7" name="Rectangle 366"/>
            <p:cNvSpPr/>
            <p:nvPr/>
          </p:nvSpPr>
          <p:spPr>
            <a:xfrm>
              <a:off x="1955366" y="2421894"/>
              <a:ext cx="126000" cy="222567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9" name="Straight Connector 368"/>
            <p:cNvCxnSpPr/>
            <p:nvPr/>
          </p:nvCxnSpPr>
          <p:spPr>
            <a:xfrm flipV="1">
              <a:off x="1961528" y="1631684"/>
              <a:ext cx="100262" cy="86857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1978663" y="1631684"/>
              <a:ext cx="105066" cy="868571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17560" y="718862"/>
              <a:ext cx="1802766" cy="3865748"/>
              <a:chOff x="217560" y="718862"/>
              <a:chExt cx="1802766" cy="3865748"/>
            </a:xfrm>
          </p:grpSpPr>
          <p:cxnSp>
            <p:nvCxnSpPr>
              <p:cNvPr id="386" name="Straight Connector 385"/>
              <p:cNvCxnSpPr/>
              <p:nvPr/>
            </p:nvCxnSpPr>
            <p:spPr>
              <a:xfrm flipH="1">
                <a:off x="2020326" y="718862"/>
                <a:ext cx="0" cy="386574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>
                <a:off x="1568568" y="718862"/>
                <a:ext cx="1423" cy="342994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flipH="1">
                <a:off x="1118232" y="718862"/>
                <a:ext cx="0" cy="2981563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667896" y="718862"/>
                <a:ext cx="0" cy="254208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/>
              <p:nvPr/>
            </p:nvCxnSpPr>
            <p:spPr>
              <a:xfrm flipH="1">
                <a:off x="217560" y="718862"/>
                <a:ext cx="0" cy="2133797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5" name="Rectangle 394"/>
            <p:cNvSpPr/>
            <p:nvPr/>
          </p:nvSpPr>
          <p:spPr>
            <a:xfrm>
              <a:off x="1504544" y="2421893"/>
              <a:ext cx="126000" cy="177826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054192" y="2421894"/>
              <a:ext cx="126000" cy="132570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05828" y="2421894"/>
              <a:ext cx="126000" cy="90761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53308" y="2421894"/>
              <a:ext cx="126000" cy="45094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-206906" y="2751507"/>
              <a:ext cx="2289091" cy="1896064"/>
              <a:chOff x="-206906" y="2751507"/>
              <a:chExt cx="2289091" cy="189606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-148414" y="2814248"/>
                <a:ext cx="2166410" cy="1774500"/>
                <a:chOff x="-148414" y="2814248"/>
                <a:chExt cx="2166410" cy="1774500"/>
              </a:xfrm>
            </p:grpSpPr>
            <p:cxnSp>
              <p:nvCxnSpPr>
                <p:cNvPr id="383" name="Straight Connector 382"/>
                <p:cNvCxnSpPr/>
                <p:nvPr/>
              </p:nvCxnSpPr>
              <p:spPr>
                <a:xfrm>
                  <a:off x="-148414" y="4587477"/>
                  <a:ext cx="2166410" cy="12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>
                  <a:off x="-148414" y="4143186"/>
                  <a:ext cx="1712577" cy="0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/>
              </p:nvCxnSpPr>
              <p:spPr>
                <a:xfrm>
                  <a:off x="-148414" y="3687341"/>
                  <a:ext cx="1269202" cy="889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 flipV="1">
                  <a:off x="-148414" y="3264073"/>
                  <a:ext cx="814418" cy="2658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-148414" y="2814248"/>
                  <a:ext cx="363795" cy="114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-206906" y="2751507"/>
                <a:ext cx="2289091" cy="1896064"/>
                <a:chOff x="-206906" y="2751507"/>
                <a:chExt cx="2289091" cy="1896064"/>
              </a:xfrm>
            </p:grpSpPr>
            <p:sp>
              <p:nvSpPr>
                <p:cNvPr id="366" name="Rectangle 365"/>
                <p:cNvSpPr/>
                <p:nvPr/>
              </p:nvSpPr>
              <p:spPr>
                <a:xfrm rot="5400000">
                  <a:off x="874640" y="3440025"/>
                  <a:ext cx="126000" cy="2289091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 rot="5400000">
                  <a:off x="651350" y="3215899"/>
                  <a:ext cx="126000" cy="184251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 rot="5400000">
                  <a:off x="426024" y="2988689"/>
                  <a:ext cx="126000" cy="1391859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 rot="5400000">
                  <a:off x="200651" y="2795955"/>
                  <a:ext cx="126000" cy="941114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 rot="5400000">
                  <a:off x="-24730" y="2569331"/>
                  <a:ext cx="126000" cy="49035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8" name="Group 17"/>
            <p:cNvGrpSpPr/>
            <p:nvPr/>
          </p:nvGrpSpPr>
          <p:grpSpPr>
            <a:xfrm>
              <a:off x="157752" y="713588"/>
              <a:ext cx="1907274" cy="1784371"/>
              <a:chOff x="157752" y="713588"/>
              <a:chExt cx="1907274" cy="1784371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1978626" y="713588"/>
                <a:ext cx="86400" cy="102677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157752" y="720704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0" name="Straight Connector 409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Rectangle 411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4" name="Group 413"/>
              <p:cNvGrpSpPr/>
              <p:nvPr/>
            </p:nvGrpSpPr>
            <p:grpSpPr>
              <a:xfrm>
                <a:off x="610396" y="717146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5" name="Straight Connector 414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8" name="Group 417"/>
              <p:cNvGrpSpPr/>
              <p:nvPr/>
            </p:nvGrpSpPr>
            <p:grpSpPr>
              <a:xfrm>
                <a:off x="1058459" y="717146"/>
                <a:ext cx="122201" cy="1777255"/>
                <a:chOff x="2438317" y="1006440"/>
                <a:chExt cx="122201" cy="1777255"/>
              </a:xfrm>
            </p:grpSpPr>
            <p:cxnSp>
              <p:nvCxnSpPr>
                <p:cNvPr id="419" name="Straight Connector 418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/>
                <p:nvPr/>
              </p:nvCxnSpPr>
              <p:spPr>
                <a:xfrm flipH="1" flipV="1">
                  <a:off x="2455452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Rectangle 420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22" name="Group 421"/>
              <p:cNvGrpSpPr/>
              <p:nvPr/>
            </p:nvGrpSpPr>
            <p:grpSpPr>
              <a:xfrm>
                <a:off x="1511283" y="720704"/>
                <a:ext cx="118643" cy="1777255"/>
                <a:chOff x="2438317" y="1006440"/>
                <a:chExt cx="118643" cy="1777255"/>
              </a:xfrm>
            </p:grpSpPr>
            <p:cxnSp>
              <p:nvCxnSpPr>
                <p:cNvPr id="423" name="Straight Connector 422"/>
                <p:cNvCxnSpPr/>
                <p:nvPr/>
              </p:nvCxnSpPr>
              <p:spPr>
                <a:xfrm flipV="1">
                  <a:off x="2438317" y="1915124"/>
                  <a:ext cx="100262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H="1" flipV="1">
                  <a:off x="2451894" y="1915124"/>
                  <a:ext cx="105066" cy="868571"/>
                </a:xfrm>
                <a:prstGeom prst="line">
                  <a:avLst/>
                </a:pr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5" name="Rectangle 424"/>
                <p:cNvSpPr/>
                <p:nvPr/>
              </p:nvSpPr>
              <p:spPr>
                <a:xfrm>
                  <a:off x="2455415" y="1006440"/>
                  <a:ext cx="86400" cy="913303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-607782" y="1534661"/>
              <a:ext cx="2808529" cy="1055353"/>
              <a:chOff x="-607782" y="1534661"/>
              <a:chExt cx="2808529" cy="1055353"/>
            </a:xfrm>
          </p:grpSpPr>
          <p:sp>
            <p:nvSpPr>
              <p:cNvPr id="371" name="TextBox 370"/>
              <p:cNvSpPr txBox="1"/>
              <p:nvPr/>
            </p:nvSpPr>
            <p:spPr>
              <a:xfrm>
                <a:off x="-607782" y="2251460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" name="TextBox 371"/>
              <p:cNvSpPr txBox="1"/>
              <p:nvPr/>
            </p:nvSpPr>
            <p:spPr>
              <a:xfrm>
                <a:off x="-601450" y="1534661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140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9642" y="1630936"/>
                <a:ext cx="2161105" cy="867830"/>
                <a:chOff x="39642" y="1630936"/>
                <a:chExt cx="2161105" cy="86783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1485" y="1630936"/>
                  <a:ext cx="2159262" cy="144000"/>
                  <a:chOff x="41485" y="1630936"/>
                  <a:chExt cx="2159262" cy="144000"/>
                </a:xfrm>
              </p:grpSpPr>
              <p:sp>
                <p:nvSpPr>
                  <p:cNvPr id="256" name="Oval 255"/>
                  <p:cNvSpPr/>
                  <p:nvPr/>
                </p:nvSpPr>
                <p:spPr>
                  <a:xfrm>
                    <a:off x="41485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7" name="Oval 256"/>
                  <p:cNvSpPr/>
                  <p:nvPr/>
                </p:nvSpPr>
                <p:spPr>
                  <a:xfrm>
                    <a:off x="491301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5" name="Oval 254"/>
                  <p:cNvSpPr/>
                  <p:nvPr/>
                </p:nvSpPr>
                <p:spPr>
                  <a:xfrm>
                    <a:off x="941117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8" name="Oval 257"/>
                  <p:cNvSpPr/>
                  <p:nvPr/>
                </p:nvSpPr>
                <p:spPr>
                  <a:xfrm>
                    <a:off x="1390933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9" name="Oval 258"/>
                  <p:cNvSpPr/>
                  <p:nvPr/>
                </p:nvSpPr>
                <p:spPr>
                  <a:xfrm>
                    <a:off x="1840747" y="163093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39642" y="2354766"/>
                  <a:ext cx="2161105" cy="144000"/>
                  <a:chOff x="39642" y="2354766"/>
                  <a:chExt cx="2161105" cy="144000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39642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489918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940194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390470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1840747" y="2354766"/>
                    <a:ext cx="360000" cy="14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460" name="Group 459"/>
            <p:cNvGrpSpPr/>
            <p:nvPr/>
          </p:nvGrpSpPr>
          <p:grpSpPr>
            <a:xfrm>
              <a:off x="7715525" y="-133421"/>
              <a:ext cx="128306" cy="1897557"/>
              <a:chOff x="7715525" y="-133421"/>
              <a:chExt cx="128306" cy="1897557"/>
            </a:xfrm>
          </p:grpSpPr>
          <p:cxnSp>
            <p:nvCxnSpPr>
              <p:cNvPr id="432" name="Straight Connector 431"/>
              <p:cNvCxnSpPr/>
              <p:nvPr/>
            </p:nvCxnSpPr>
            <p:spPr>
              <a:xfrm flipV="1">
                <a:off x="7715525" y="-57221"/>
                <a:ext cx="18236" cy="1821357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/>
              <p:nvPr/>
            </p:nvCxnSpPr>
            <p:spPr>
              <a:xfrm flipH="1" flipV="1">
                <a:off x="7814725" y="-133421"/>
                <a:ext cx="29106" cy="189124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9" name="Group 458"/>
            <p:cNvGrpSpPr/>
            <p:nvPr/>
          </p:nvGrpSpPr>
          <p:grpSpPr>
            <a:xfrm>
              <a:off x="7726617" y="-173902"/>
              <a:ext cx="3698688" cy="1380127"/>
              <a:chOff x="7726617" y="-173902"/>
              <a:chExt cx="3698688" cy="1380127"/>
            </a:xfrm>
          </p:grpSpPr>
          <p:grpSp>
            <p:nvGrpSpPr>
              <p:cNvPr id="456" name="Group 455"/>
              <p:cNvGrpSpPr/>
              <p:nvPr/>
            </p:nvGrpSpPr>
            <p:grpSpPr>
              <a:xfrm>
                <a:off x="7782736" y="-172325"/>
                <a:ext cx="3642569" cy="1378550"/>
                <a:chOff x="7782736" y="-172325"/>
                <a:chExt cx="3642569" cy="1378550"/>
              </a:xfrm>
            </p:grpSpPr>
            <p:sp>
              <p:nvSpPr>
                <p:cNvPr id="277" name="Rectangle 276"/>
                <p:cNvSpPr/>
                <p:nvPr/>
              </p:nvSpPr>
              <p:spPr>
                <a:xfrm>
                  <a:off x="11280648" y="-172325"/>
                  <a:ext cx="144000" cy="137855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>
                <a:xfrm flipH="1" flipV="1">
                  <a:off x="7782736" y="-94215"/>
                  <a:ext cx="3597436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1" name="Rectangle 350"/>
                <p:cNvSpPr/>
                <p:nvPr/>
              </p:nvSpPr>
              <p:spPr>
                <a:xfrm rot="5400000">
                  <a:off x="10578215" y="-875416"/>
                  <a:ext cx="144000" cy="1550181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40" name="Straight Connector 439"/>
              <p:cNvCxnSpPr/>
              <p:nvPr/>
            </p:nvCxnSpPr>
            <p:spPr>
              <a:xfrm>
                <a:off x="7814724" y="-131040"/>
                <a:ext cx="2105025" cy="10477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7726617" y="-173902"/>
                <a:ext cx="2195513" cy="12382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7" name="Group 456"/>
            <p:cNvGrpSpPr/>
            <p:nvPr/>
          </p:nvGrpSpPr>
          <p:grpSpPr>
            <a:xfrm>
              <a:off x="9537972" y="-275712"/>
              <a:ext cx="641522" cy="677085"/>
              <a:chOff x="9482550" y="-275712"/>
              <a:chExt cx="641522" cy="677085"/>
            </a:xfrm>
          </p:grpSpPr>
          <p:sp>
            <p:nvSpPr>
              <p:cNvPr id="435" name="TextBox 434"/>
              <p:cNvSpPr txBox="1"/>
              <p:nvPr/>
            </p:nvSpPr>
            <p:spPr>
              <a:xfrm>
                <a:off x="9482550" y="62819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 rot="10800000" flipH="1">
                <a:off x="9731311" y="-27571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70" name="Rectangle 169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8469567" y="6298336"/>
              <a:ext cx="2958061" cy="150019"/>
              <a:chOff x="8469567" y="6298336"/>
              <a:chExt cx="2958061" cy="150019"/>
            </a:xfrm>
          </p:grpSpPr>
          <p:sp>
            <p:nvSpPr>
              <p:cNvPr id="296" name="Rectangle 295"/>
              <p:cNvSpPr/>
              <p:nvPr/>
            </p:nvSpPr>
            <p:spPr>
              <a:xfrm rot="5400000">
                <a:off x="10714450" y="5731881"/>
                <a:ext cx="144000" cy="128235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 flipH="1">
                <a:off x="8498936" y="6372320"/>
                <a:ext cx="2852900" cy="73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 flipH="1">
                <a:off x="8529099" y="6298336"/>
                <a:ext cx="1745458" cy="10715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/>
              <p:cNvCxnSpPr/>
              <p:nvPr/>
            </p:nvCxnSpPr>
            <p:spPr>
              <a:xfrm>
                <a:off x="8469567" y="6338816"/>
                <a:ext cx="1804988" cy="109539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9" name="Group 448"/>
            <p:cNvGrpSpPr/>
            <p:nvPr/>
          </p:nvGrpSpPr>
          <p:grpSpPr>
            <a:xfrm>
              <a:off x="9852455" y="6194332"/>
              <a:ext cx="641522" cy="632890"/>
              <a:chOff x="9852455" y="6194332"/>
              <a:chExt cx="641522" cy="632890"/>
            </a:xfrm>
          </p:grpSpPr>
          <p:sp>
            <p:nvSpPr>
              <p:cNvPr id="301" name="TextBox 300"/>
              <p:cNvSpPr txBox="1"/>
              <p:nvPr/>
            </p:nvSpPr>
            <p:spPr>
              <a:xfrm>
                <a:off x="9852455" y="6488668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200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 rot="10800000" flipH="1">
                <a:off x="10101216" y="619433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9" name="Group 58"/>
            <p:cNvGrpSpPr/>
            <p:nvPr/>
          </p:nvGrpSpPr>
          <p:grpSpPr>
            <a:xfrm>
              <a:off x="8437028" y="3911561"/>
              <a:ext cx="128119" cy="2496312"/>
              <a:chOff x="8437028" y="3911561"/>
              <a:chExt cx="128119" cy="2496312"/>
            </a:xfrm>
          </p:grpSpPr>
          <p:cxnSp>
            <p:nvCxnSpPr>
              <p:cNvPr id="469" name="Straight Connector 468"/>
              <p:cNvCxnSpPr/>
              <p:nvPr/>
            </p:nvCxnSpPr>
            <p:spPr>
              <a:xfrm>
                <a:off x="8437028" y="3911561"/>
                <a:ext cx="27777" cy="2427255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 flipV="1">
                <a:off x="8529099" y="3911561"/>
                <a:ext cx="36048" cy="249631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8316770" y="3840315"/>
              <a:ext cx="951177" cy="338554"/>
              <a:chOff x="8316770" y="3840315"/>
              <a:chExt cx="951177" cy="338554"/>
            </a:xfrm>
          </p:grpSpPr>
          <p:sp>
            <p:nvSpPr>
              <p:cNvPr id="302" name="TextBox 301"/>
              <p:cNvSpPr txBox="1"/>
              <p:nvPr/>
            </p:nvSpPr>
            <p:spPr>
              <a:xfrm>
                <a:off x="8626425" y="3840315"/>
                <a:ext cx="64152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350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5" name="Group 194"/>
              <p:cNvGrpSpPr/>
              <p:nvPr/>
            </p:nvGrpSpPr>
            <p:grpSpPr>
              <a:xfrm rot="5400000" flipH="1" flipV="1">
                <a:off x="8424770" y="3829592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96" name="Rectangle 19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117609" y="-135708"/>
              <a:ext cx="2005726" cy="851752"/>
              <a:chOff x="117609" y="-135708"/>
              <a:chExt cx="2005726" cy="851752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912468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463754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445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1015039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491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566324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515 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117609" y="-135708"/>
                <a:ext cx="210867" cy="8517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ga-IE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561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nm 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44" name="Rectangle 543"/>
            <p:cNvSpPr/>
            <p:nvPr/>
          </p:nvSpPr>
          <p:spPr>
            <a:xfrm rot="2700000">
              <a:off x="11358815" y="-23033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354583" y="641594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2939362" y="4887050"/>
              <a:ext cx="1047550" cy="360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b="1" dirty="0" smtClean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LM</a:t>
              </a:r>
              <a:endParaRPr lang="ga-IE" sz="16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470919" y="376010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381180" y="642784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277384" y="643385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-324802" y="5871696"/>
              <a:ext cx="684638" cy="338554"/>
              <a:chOff x="-327183" y="5871696"/>
              <a:chExt cx="684638" cy="338554"/>
            </a:xfrm>
          </p:grpSpPr>
          <p:grpSp>
            <p:nvGrpSpPr>
              <p:cNvPr id="531" name="Group 530"/>
              <p:cNvGrpSpPr/>
              <p:nvPr/>
            </p:nvGrpSpPr>
            <p:grpSpPr>
              <a:xfrm rot="16200000">
                <a:off x="-142103" y="5855893"/>
                <a:ext cx="0" cy="370160"/>
                <a:chOff x="3270730" y="1795755"/>
                <a:chExt cx="0" cy="1259201"/>
              </a:xfrm>
            </p:grpSpPr>
            <p:cxnSp>
              <p:nvCxnSpPr>
                <p:cNvPr id="532" name="Straight Connector 531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Connector 532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3" name="TextBox 572"/>
              <p:cNvSpPr txBox="1"/>
              <p:nvPr/>
            </p:nvSpPr>
            <p:spPr>
              <a:xfrm>
                <a:off x="1267" y="5871696"/>
                <a:ext cx="3561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I1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1803757" y="5901143"/>
              <a:ext cx="356188" cy="669449"/>
              <a:chOff x="1929964" y="5901143"/>
              <a:chExt cx="356188" cy="669449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108058" y="6200432"/>
                <a:ext cx="0" cy="370160"/>
                <a:chOff x="3270730" y="1795755"/>
                <a:chExt cx="0" cy="1259201"/>
              </a:xfrm>
            </p:grpSpPr>
            <p:cxnSp>
              <p:nvCxnSpPr>
                <p:cNvPr id="535" name="Straight Connector 534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4" name="TextBox 573"/>
              <p:cNvSpPr txBox="1"/>
              <p:nvPr/>
            </p:nvSpPr>
            <p:spPr>
              <a:xfrm>
                <a:off x="1929964" y="5901143"/>
                <a:ext cx="3561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I2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1" name="Rectangle 580"/>
            <p:cNvSpPr/>
            <p:nvPr/>
          </p:nvSpPr>
          <p:spPr>
            <a:xfrm rot="2700000">
              <a:off x="5233732" y="289002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515725" y="3274839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PBS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2494877" y="4137353"/>
              <a:ext cx="641522" cy="897066"/>
              <a:chOff x="2494877" y="4137353"/>
              <a:chExt cx="641522" cy="897066"/>
            </a:xfrm>
          </p:grpSpPr>
          <p:sp>
            <p:nvSpPr>
              <p:cNvPr id="311" name="TextBox 310"/>
              <p:cNvSpPr txBox="1"/>
              <p:nvPr/>
            </p:nvSpPr>
            <p:spPr>
              <a:xfrm>
                <a:off x="2494877" y="4137353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</a:t>
                </a:r>
                <a:r>
                  <a:rPr lang="en-GB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2494877" y="4695865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1</a:t>
                </a:r>
                <a:r>
                  <a:rPr lang="en-GB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ga-IE" sz="16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ga-IE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14" name="Straight Connector 313"/>
            <p:cNvCxnSpPr/>
            <p:nvPr/>
          </p:nvCxnSpPr>
          <p:spPr>
            <a:xfrm flipV="1">
              <a:off x="2367900" y="3851845"/>
              <a:ext cx="1844" cy="503829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Rectangle 564"/>
            <p:cNvSpPr/>
            <p:nvPr/>
          </p:nvSpPr>
          <p:spPr>
            <a:xfrm rot="18900000">
              <a:off x="2243402" y="376529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304335" y="3796244"/>
              <a:ext cx="131331" cy="2637886"/>
              <a:chOff x="2304335" y="3796244"/>
              <a:chExt cx="131331" cy="2637886"/>
            </a:xfrm>
          </p:grpSpPr>
          <p:cxnSp>
            <p:nvCxnSpPr>
              <p:cNvPr id="332" name="Straight Connector 331"/>
              <p:cNvCxnSpPr>
                <a:endCxn id="308" idx="1"/>
              </p:cNvCxnSpPr>
              <p:nvPr/>
            </p:nvCxnSpPr>
            <p:spPr>
              <a:xfrm flipH="1" flipV="1">
                <a:off x="2367900" y="4374724"/>
                <a:ext cx="1121" cy="203803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6" name="Rectangle 345"/>
              <p:cNvSpPr/>
              <p:nvPr/>
            </p:nvSpPr>
            <p:spPr>
              <a:xfrm>
                <a:off x="2305118" y="4861640"/>
                <a:ext cx="126000" cy="157249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2305820" y="3796244"/>
                <a:ext cx="126000" cy="44175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1" name="Straight Connector 330"/>
              <p:cNvCxnSpPr/>
              <p:nvPr/>
            </p:nvCxnSpPr>
            <p:spPr>
              <a:xfrm>
                <a:off x="2304335" y="4229566"/>
                <a:ext cx="126415" cy="77955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 flipH="1">
                <a:off x="2309251" y="4213413"/>
                <a:ext cx="126415" cy="77955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2185868" y="4230723"/>
              <a:ext cx="370160" cy="1175528"/>
              <a:chOff x="2185868" y="4230723"/>
              <a:chExt cx="370160" cy="1175528"/>
            </a:xfrm>
          </p:grpSpPr>
          <p:grpSp>
            <p:nvGrpSpPr>
              <p:cNvPr id="537" name="Group 536"/>
              <p:cNvGrpSpPr/>
              <p:nvPr/>
            </p:nvGrpSpPr>
            <p:grpSpPr>
              <a:xfrm rot="16200000">
                <a:off x="2370948" y="5221171"/>
                <a:ext cx="0" cy="370160"/>
                <a:chOff x="3270730" y="1795755"/>
                <a:chExt cx="0" cy="1259201"/>
              </a:xfrm>
            </p:grpSpPr>
            <p:cxnSp>
              <p:nvCxnSpPr>
                <p:cNvPr id="538" name="Straight Connector 537"/>
                <p:cNvCxnSpPr/>
                <p:nvPr/>
              </p:nvCxnSpPr>
              <p:spPr>
                <a:xfrm>
                  <a:off x="3270730" y="2464238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Straight Connector 538"/>
                <p:cNvCxnSpPr/>
                <p:nvPr/>
              </p:nvCxnSpPr>
              <p:spPr>
                <a:xfrm>
                  <a:off x="3270730" y="1795755"/>
                  <a:ext cx="0" cy="590718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187899" y="4230723"/>
                <a:ext cx="361143" cy="751919"/>
                <a:chOff x="3000935" y="4705267"/>
                <a:chExt cx="361143" cy="751919"/>
              </a:xfrm>
            </p:grpSpPr>
            <p:grpSp>
              <p:nvGrpSpPr>
                <p:cNvPr id="303" name="Group 302"/>
                <p:cNvGrpSpPr/>
                <p:nvPr/>
              </p:nvGrpSpPr>
              <p:grpSpPr>
                <a:xfrm rot="16200000" flipH="1">
                  <a:off x="3110078" y="5205186"/>
                  <a:ext cx="144000" cy="360000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305" name="Rectangle 30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Oval 30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07" name="Group 306"/>
                <p:cNvGrpSpPr/>
                <p:nvPr/>
              </p:nvGrpSpPr>
              <p:grpSpPr>
                <a:xfrm rot="5400000" flipH="1" flipV="1">
                  <a:off x="3108935" y="4597267"/>
                  <a:ext cx="144000" cy="360000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308" name="Rectangle 307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442" name="Group 441"/>
            <p:cNvGrpSpPr/>
            <p:nvPr/>
          </p:nvGrpSpPr>
          <p:grpSpPr>
            <a:xfrm rot="10800000">
              <a:off x="6856693" y="2960209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8" name="TextBox 277"/>
            <p:cNvSpPr txBox="1"/>
            <p:nvPr/>
          </p:nvSpPr>
          <p:spPr>
            <a:xfrm>
              <a:off x="11383311" y="631831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galvo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1423434" y="-506642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16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galvo</a:t>
              </a:r>
              <a:endParaRPr lang="ga-IE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 rot="8100000" flipH="1" flipV="1">
              <a:off x="11231369" y="6354297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 rot="13500000" flipV="1">
              <a:off x="11232230" y="-216403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Rectangle 320"/>
            <p:cNvSpPr/>
            <p:nvPr/>
          </p:nvSpPr>
          <p:spPr>
            <a:xfrm rot="16200000">
              <a:off x="9581724" y="2355993"/>
              <a:ext cx="305134" cy="1604361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0" name="Group 319"/>
            <p:cNvGrpSpPr>
              <a:grpSpLocks noChangeAspect="1"/>
            </p:cNvGrpSpPr>
            <p:nvPr/>
          </p:nvGrpSpPr>
          <p:grpSpPr>
            <a:xfrm rot="5400000">
              <a:off x="10674039" y="2796906"/>
              <a:ext cx="397849" cy="712141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34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9050">
                <a:solidFill>
                  <a:srgbClr val="0B9D1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9050">
                <a:solidFill>
                  <a:srgbClr val="0B9D1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 flipH="1">
              <a:off x="11229034" y="3116258"/>
              <a:ext cx="122703" cy="69603"/>
              <a:chOff x="11707742" y="3398520"/>
              <a:chExt cx="124057" cy="70371"/>
            </a:xfrm>
          </p:grpSpPr>
          <p:cxnSp>
            <p:nvCxnSpPr>
              <p:cNvPr id="292" name="Straight Connector 291"/>
              <p:cNvCxnSpPr>
                <a:stCxn id="348" idx="1"/>
              </p:cNvCxnSpPr>
              <p:nvPr/>
            </p:nvCxnSpPr>
            <p:spPr>
              <a:xfrm flipV="1">
                <a:off x="11707742" y="3398520"/>
                <a:ext cx="120157" cy="36901"/>
              </a:xfrm>
              <a:prstGeom prst="line">
                <a:avLst/>
              </a:prstGeom>
              <a:ln w="9525">
                <a:solidFill>
                  <a:srgbClr val="0B9D1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11711642" y="3431990"/>
                <a:ext cx="120157" cy="36901"/>
              </a:xfrm>
              <a:prstGeom prst="line">
                <a:avLst/>
              </a:prstGeom>
              <a:ln w="9525">
                <a:solidFill>
                  <a:srgbClr val="0B9D1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Rectangle 288"/>
            <p:cNvSpPr/>
            <p:nvPr/>
          </p:nvSpPr>
          <p:spPr>
            <a:xfrm>
              <a:off x="5483668" y="2386211"/>
              <a:ext cx="6654907" cy="2536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1" name="Group 490"/>
            <p:cNvGrpSpPr/>
            <p:nvPr/>
          </p:nvGrpSpPr>
          <p:grpSpPr>
            <a:xfrm>
              <a:off x="5580933" y="2973144"/>
              <a:ext cx="631904" cy="981392"/>
              <a:chOff x="4321390" y="-390809"/>
              <a:chExt cx="631904" cy="581274"/>
            </a:xfrm>
          </p:grpSpPr>
          <p:sp>
            <p:nvSpPr>
              <p:cNvPr id="328" name="TextBox 327"/>
              <p:cNvSpPr txBox="1"/>
              <p:nvPr/>
            </p:nvSpPr>
            <p:spPr>
              <a:xfrm>
                <a:off x="4321390" y="-10059"/>
                <a:ext cx="631904" cy="200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filter</a:t>
                </a:r>
                <a:endParaRPr lang="ga-IE" sz="16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614732" y="-390809"/>
                <a:ext cx="45220" cy="356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0995211" y="278556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-203621" y="6231776"/>
              <a:ext cx="7471657" cy="360000"/>
              <a:chOff x="-203621" y="6231776"/>
              <a:chExt cx="7471657" cy="360000"/>
            </a:xfrm>
          </p:grpSpPr>
          <p:sp>
            <p:nvSpPr>
              <p:cNvPr id="563" name="Rectangle 562"/>
              <p:cNvSpPr/>
              <p:nvPr/>
            </p:nvSpPr>
            <p:spPr>
              <a:xfrm rot="2700000">
                <a:off x="3296979" y="6407642"/>
                <a:ext cx="123648" cy="53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-203621" y="6231776"/>
                <a:ext cx="7471657" cy="360000"/>
                <a:chOff x="-203621" y="6231776"/>
                <a:chExt cx="7471657" cy="360000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-203621" y="6231776"/>
                  <a:ext cx="2781119" cy="360000"/>
                  <a:chOff x="-203621" y="6232721"/>
                  <a:chExt cx="2781119" cy="360000"/>
                </a:xfrm>
              </p:grpSpPr>
              <p:sp>
                <p:nvSpPr>
                  <p:cNvPr id="241" name="Rectangle 240"/>
                  <p:cNvSpPr/>
                  <p:nvPr/>
                </p:nvSpPr>
                <p:spPr>
                  <a:xfrm rot="13500000" flipV="1">
                    <a:off x="-347621" y="63767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 rot="8100000" flipV="1">
                    <a:off x="2217498" y="63767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3396613" y="6231776"/>
                  <a:ext cx="3871423" cy="360000"/>
                  <a:chOff x="3396613" y="6230831"/>
                  <a:chExt cx="3871423" cy="360000"/>
                </a:xfrm>
              </p:grpSpPr>
              <p:sp>
                <p:nvSpPr>
                  <p:cNvPr id="239" name="Rectangle 238"/>
                  <p:cNvSpPr/>
                  <p:nvPr/>
                </p:nvSpPr>
                <p:spPr>
                  <a:xfrm rot="13500000" flipV="1">
                    <a:off x="3252613" y="637483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 rot="8100000" flipV="1">
                    <a:off x="6908036" y="637483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Isosceles Triangle 2"/>
            <p:cNvSpPr/>
            <p:nvPr/>
          </p:nvSpPr>
          <p:spPr>
            <a:xfrm rot="1084950">
              <a:off x="7060519" y="6316532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715173" y="-94946"/>
              <a:ext cx="126000" cy="3319251"/>
              <a:chOff x="7715173" y="-94946"/>
              <a:chExt cx="126000" cy="3319251"/>
            </a:xfrm>
          </p:grpSpPr>
          <p:cxnSp>
            <p:nvCxnSpPr>
              <p:cNvPr id="319" name="Straight Connector 318"/>
              <p:cNvCxnSpPr>
                <a:endCxn id="172" idx="2"/>
              </p:cNvCxnSpPr>
              <p:nvPr/>
            </p:nvCxnSpPr>
            <p:spPr>
              <a:xfrm flipH="1" flipV="1">
                <a:off x="7779520" y="-94946"/>
                <a:ext cx="558" cy="3242432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Rectangle 252"/>
              <p:cNvSpPr/>
              <p:nvPr/>
            </p:nvSpPr>
            <p:spPr>
              <a:xfrm>
                <a:off x="7715173" y="1646679"/>
                <a:ext cx="126000" cy="157762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1" name="Group 460"/>
            <p:cNvGrpSpPr/>
            <p:nvPr/>
          </p:nvGrpSpPr>
          <p:grpSpPr>
            <a:xfrm>
              <a:off x="7598260" y="1451184"/>
              <a:ext cx="992415" cy="338554"/>
              <a:chOff x="7598260" y="1451184"/>
              <a:chExt cx="992415" cy="338554"/>
            </a:xfrm>
          </p:grpSpPr>
          <p:sp>
            <p:nvSpPr>
              <p:cNvPr id="434" name="TextBox 433"/>
              <p:cNvSpPr txBox="1"/>
              <p:nvPr/>
            </p:nvSpPr>
            <p:spPr>
              <a:xfrm>
                <a:off x="7949153" y="1451184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350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8" name="Group 197"/>
              <p:cNvGrpSpPr/>
              <p:nvPr/>
            </p:nvGrpSpPr>
            <p:grpSpPr>
              <a:xfrm rot="16200000" flipH="1">
                <a:off x="7706260" y="144046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>
              <a:off x="-1053258" y="2706327"/>
              <a:ext cx="3276710" cy="2056946"/>
              <a:chOff x="-1053258" y="2706327"/>
              <a:chExt cx="3276710" cy="2056946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1053258" y="2745920"/>
                <a:ext cx="1066531" cy="2017353"/>
                <a:chOff x="-1053258" y="2745920"/>
                <a:chExt cx="1066531" cy="2017353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-353870" y="2745920"/>
                  <a:ext cx="367143" cy="1852101"/>
                  <a:chOff x="-353870" y="2745920"/>
                  <a:chExt cx="367143" cy="1852101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 rot="8100000">
                    <a:off x="-346727" y="2745920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 rot="8100000">
                    <a:off x="-351489" y="3198683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 rot="8100000">
                    <a:off x="-351489" y="3620494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 rot="8100000">
                    <a:off x="-351489" y="4078020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 rot="8100000">
                    <a:off x="-353870" y="452602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-1053258" y="3079508"/>
                  <a:ext cx="830276" cy="1683765"/>
                  <a:chOff x="-1053258" y="3079508"/>
                  <a:chExt cx="830276" cy="1683765"/>
                </a:xfrm>
              </p:grpSpPr>
              <p:sp>
                <p:nvSpPr>
                  <p:cNvPr id="577" name="TextBox 576"/>
                  <p:cNvSpPr txBox="1"/>
                  <p:nvPr/>
                </p:nvSpPr>
                <p:spPr>
                  <a:xfrm>
                    <a:off x="-1053258" y="3079508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552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8" name="TextBox 577"/>
                  <p:cNvSpPr txBox="1"/>
                  <p:nvPr/>
                </p:nvSpPr>
                <p:spPr>
                  <a:xfrm>
                    <a:off x="-1053258" y="3527912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503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9" name="TextBox 578"/>
                  <p:cNvSpPr txBox="1"/>
                  <p:nvPr/>
                </p:nvSpPr>
                <p:spPr>
                  <a:xfrm>
                    <a:off x="-1053258" y="3976316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466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0" name="TextBox 579"/>
                  <p:cNvSpPr txBox="1"/>
                  <p:nvPr/>
                </p:nvSpPr>
                <p:spPr>
                  <a:xfrm>
                    <a:off x="-1053146" y="4424719"/>
                    <a:ext cx="8301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ga-IE" sz="1600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LP 427</a:t>
                    </a:r>
                    <a:endParaRPr lang="ga-IE" sz="16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-258800" y="2706327"/>
                <a:ext cx="2482252" cy="1973012"/>
                <a:chOff x="-258800" y="2706327"/>
                <a:chExt cx="2482252" cy="197301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63736" y="2804845"/>
                  <a:ext cx="2159716" cy="1845359"/>
                  <a:chOff x="63736" y="2804845"/>
                  <a:chExt cx="2159716" cy="1845359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 rot="8100000">
                    <a:off x="1863452" y="4578204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 rot="8100000">
                    <a:off x="63736" y="2804845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 rot="8100000">
                    <a:off x="517047" y="3253529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 rot="8100000">
                    <a:off x="968271" y="3677686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>
                  <a:xfrm rot="8100000">
                    <a:off x="1416212" y="4137101"/>
                    <a:ext cx="360000" cy="72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-258800" y="2706327"/>
                  <a:ext cx="2403645" cy="1973012"/>
                  <a:chOff x="-258800" y="2706327"/>
                  <a:chExt cx="2403645" cy="1973012"/>
                </a:xfrm>
              </p:grpSpPr>
              <p:sp>
                <p:nvSpPr>
                  <p:cNvPr id="317" name="Rectangle 316"/>
                  <p:cNvSpPr/>
                  <p:nvPr/>
                </p:nvSpPr>
                <p:spPr>
                  <a:xfrm rot="18900000">
                    <a:off x="1148510" y="3732291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 rot="18900000">
                    <a:off x="1591664" y="4196325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 rot="18900000">
                    <a:off x="2043245" y="4633620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 rot="18900000">
                    <a:off x="698744" y="3308098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 rot="18900000">
                    <a:off x="253237" y="2852499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 rot="18900000">
                    <a:off x="-258800" y="2706327"/>
                    <a:ext cx="1016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55" name="Rectangle 54"/>
            <p:cNvSpPr/>
            <p:nvPr/>
          </p:nvSpPr>
          <p:spPr>
            <a:xfrm>
              <a:off x="2272997" y="5559617"/>
              <a:ext cx="881514" cy="360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sz="1600" b="1" dirty="0" smtClean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AOTF</a:t>
              </a:r>
              <a:endParaRPr lang="ga-IE" sz="16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60446" y="3656398"/>
              <a:ext cx="1359028" cy="360000"/>
              <a:chOff x="2160446" y="3656398"/>
              <a:chExt cx="1359028" cy="360000"/>
            </a:xfrm>
          </p:grpSpPr>
          <p:sp>
            <p:nvSpPr>
              <p:cNvPr id="237" name="Rectangle 236"/>
              <p:cNvSpPr/>
              <p:nvPr/>
            </p:nvSpPr>
            <p:spPr>
              <a:xfrm rot="13500000" flipV="1">
                <a:off x="3303474" y="3800398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8100000" flipV="1">
                <a:off x="2160446" y="3800398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046506" y="3090347"/>
              <a:ext cx="1516821" cy="126000"/>
              <a:chOff x="7046506" y="3090347"/>
              <a:chExt cx="1516821" cy="126000"/>
            </a:xfrm>
          </p:grpSpPr>
          <p:cxnSp>
            <p:nvCxnSpPr>
              <p:cNvPr id="313" name="Straight Connector 312"/>
              <p:cNvCxnSpPr/>
              <p:nvPr/>
            </p:nvCxnSpPr>
            <p:spPr>
              <a:xfrm flipV="1">
                <a:off x="7046506" y="3149189"/>
                <a:ext cx="1450052" cy="398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Rectangle 285"/>
              <p:cNvSpPr/>
              <p:nvPr/>
            </p:nvSpPr>
            <p:spPr>
              <a:xfrm rot="5400000">
                <a:off x="8076017" y="2729037"/>
                <a:ext cx="126000" cy="84862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594998" y="296556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Rectangle 193"/>
            <p:cNvSpPr/>
            <p:nvPr/>
          </p:nvSpPr>
          <p:spPr>
            <a:xfrm rot="13500000" flipV="1">
              <a:off x="8342613" y="308229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479558" y="298792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7" name="Group 466"/>
            <p:cNvGrpSpPr/>
            <p:nvPr/>
          </p:nvGrpSpPr>
          <p:grpSpPr>
            <a:xfrm rot="7856499">
              <a:off x="5363463" y="1976012"/>
              <a:ext cx="1904066" cy="733526"/>
              <a:chOff x="3520406" y="-865930"/>
              <a:chExt cx="1900117" cy="733526"/>
            </a:xfrm>
          </p:grpSpPr>
          <p:cxnSp>
            <p:nvCxnSpPr>
              <p:cNvPr id="322" name="Straight Connector 321"/>
              <p:cNvCxnSpPr>
                <a:stCxn id="327" idx="3"/>
                <a:endCxn id="466" idx="3"/>
              </p:cNvCxnSpPr>
              <p:nvPr/>
            </p:nvCxnSpPr>
            <p:spPr>
              <a:xfrm rot="13743501" flipH="1">
                <a:off x="4664028" y="-888899"/>
                <a:ext cx="733214" cy="779776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7" name="Rectangle 326"/>
              <p:cNvSpPr/>
              <p:nvPr/>
            </p:nvSpPr>
            <p:spPr>
              <a:xfrm>
                <a:off x="3520406" y="-865930"/>
                <a:ext cx="975981" cy="6920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14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ga-IE" sz="14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4" name="Straight Connector 293"/>
              <p:cNvCxnSpPr>
                <a:stCxn id="327" idx="3"/>
                <a:endCxn id="363" idx="5"/>
              </p:cNvCxnSpPr>
              <p:nvPr/>
            </p:nvCxnSpPr>
            <p:spPr>
              <a:xfrm rot="13743501" flipH="1">
                <a:off x="4520561" y="-573677"/>
                <a:ext cx="412894" cy="253169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4" name="Group 453"/>
            <p:cNvGrpSpPr/>
            <p:nvPr/>
          </p:nvGrpSpPr>
          <p:grpSpPr>
            <a:xfrm>
              <a:off x="11176292" y="1011418"/>
              <a:ext cx="886573" cy="338554"/>
              <a:chOff x="11176292" y="1011418"/>
              <a:chExt cx="886573" cy="338554"/>
            </a:xfrm>
          </p:grpSpPr>
          <p:grpSp>
            <p:nvGrpSpPr>
              <p:cNvPr id="155" name="Group 154"/>
              <p:cNvGrpSpPr/>
              <p:nvPr/>
            </p:nvGrpSpPr>
            <p:grpSpPr>
              <a:xfrm rot="5400000" flipH="1" flipV="1">
                <a:off x="11284292" y="1000695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0" name="TextBox 299"/>
              <p:cNvSpPr txBox="1"/>
              <p:nvPr/>
            </p:nvSpPr>
            <p:spPr>
              <a:xfrm>
                <a:off x="11535156" y="1011418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50</a:t>
                </a:r>
                <a:endParaRPr lang="ga-IE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2" name="Group 461"/>
            <p:cNvGrpSpPr/>
            <p:nvPr/>
          </p:nvGrpSpPr>
          <p:grpSpPr>
            <a:xfrm>
              <a:off x="6300733" y="2990881"/>
              <a:ext cx="2712929" cy="321126"/>
              <a:chOff x="4290596" y="492842"/>
              <a:chExt cx="2601188" cy="21930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flipV="1">
                <a:off x="4290596" y="492842"/>
                <a:ext cx="2601188" cy="161637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>
                <a:off x="4290596" y="550512"/>
                <a:ext cx="2601188" cy="161637"/>
              </a:xfrm>
              <a:prstGeom prst="line">
                <a:avLst/>
              </a:prstGeom>
              <a:ln w="38100">
                <a:solidFill>
                  <a:srgbClr val="0B9D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3" name="Group 462"/>
            <p:cNvGrpSpPr/>
            <p:nvPr/>
          </p:nvGrpSpPr>
          <p:grpSpPr>
            <a:xfrm>
              <a:off x="8646259" y="2478612"/>
              <a:ext cx="652743" cy="1025749"/>
              <a:chOff x="8579584" y="2478612"/>
              <a:chExt cx="652743" cy="1025749"/>
            </a:xfrm>
          </p:grpSpPr>
          <p:sp>
            <p:nvSpPr>
              <p:cNvPr id="316" name="TextBox 315"/>
              <p:cNvSpPr txBox="1"/>
              <p:nvPr/>
            </p:nvSpPr>
            <p:spPr>
              <a:xfrm>
                <a:off x="8579584" y="2478612"/>
                <a:ext cx="65274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ga-IE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</a:t>
                </a:r>
                <a:r>
                  <a:rPr lang="en-GB" sz="1600" b="1" dirty="0" smtClean="0">
                    <a:solidFill>
                      <a:srgbClr val="06A5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180</a:t>
                </a:r>
                <a:endParaRPr lang="ga-IE" sz="1600" b="1" dirty="0">
                  <a:solidFill>
                    <a:srgbClr val="06A52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26" name="Group 325"/>
              <p:cNvGrpSpPr/>
              <p:nvPr/>
            </p:nvGrpSpPr>
            <p:grpSpPr>
              <a:xfrm rot="10800000" flipH="1" flipV="1">
                <a:off x="8825553" y="2792218"/>
                <a:ext cx="160805" cy="712143"/>
                <a:chOff x="4498984" y="4195910"/>
                <a:chExt cx="198415" cy="501555"/>
              </a:xfrm>
              <a:solidFill>
                <a:schemeClr val="bg2"/>
              </a:solidFill>
            </p:grpSpPr>
            <p:sp>
              <p:nvSpPr>
                <p:cNvPr id="329" name="Rectangle 328"/>
                <p:cNvSpPr/>
                <p:nvPr/>
              </p:nvSpPr>
              <p:spPr>
                <a:xfrm>
                  <a:off x="4498984" y="4195910"/>
                  <a:ext cx="136406" cy="501554"/>
                </a:xfrm>
                <a:prstGeom prst="rect">
                  <a:avLst/>
                </a:prstGeom>
                <a:grpFill/>
                <a:ln w="19050"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rot="16200000" flipH="1">
                  <a:off x="4384618" y="4384683"/>
                  <a:ext cx="501554" cy="124009"/>
                </a:xfrm>
                <a:prstGeom prst="ellipse">
                  <a:avLst/>
                </a:prstGeom>
                <a:grpFill/>
                <a:ln w="19050"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75" name="Straight Connector 474"/>
            <p:cNvCxnSpPr>
              <a:stCxn id="466" idx="3"/>
            </p:cNvCxnSpPr>
            <p:nvPr/>
          </p:nvCxnSpPr>
          <p:spPr>
            <a:xfrm flipV="1">
              <a:off x="5580933" y="3152739"/>
              <a:ext cx="4888903" cy="4652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363" idx="3"/>
              <a:endCxn id="327" idx="3"/>
            </p:cNvCxnSpPr>
            <p:nvPr/>
          </p:nvCxnSpPr>
          <p:spPr>
            <a:xfrm flipV="1">
              <a:off x="6081253" y="2375994"/>
              <a:ext cx="232894" cy="433695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Rectangle 373"/>
            <p:cNvSpPr/>
            <p:nvPr/>
          </p:nvSpPr>
          <p:spPr>
            <a:xfrm rot="16200000">
              <a:off x="5706524" y="2902739"/>
              <a:ext cx="105713" cy="506364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13445693">
              <a:off x="5658582" y="2776970"/>
              <a:ext cx="104400" cy="479845"/>
            </a:xfrm>
            <a:prstGeom prst="rect">
              <a:avLst/>
            </a:prstGeom>
            <a:noFill/>
            <a:ln w="38100">
              <a:solidFill>
                <a:srgbClr val="0B9D1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5" name="Group 464"/>
            <p:cNvGrpSpPr/>
            <p:nvPr/>
          </p:nvGrpSpPr>
          <p:grpSpPr>
            <a:xfrm>
              <a:off x="5998491" y="2972297"/>
              <a:ext cx="305265" cy="360000"/>
              <a:chOff x="3648713" y="2238891"/>
              <a:chExt cx="305265" cy="360000"/>
            </a:xfrm>
          </p:grpSpPr>
          <p:grpSp>
            <p:nvGrpSpPr>
              <p:cNvPr id="347" name="Group 346"/>
              <p:cNvGrpSpPr/>
              <p:nvPr/>
            </p:nvGrpSpPr>
            <p:grpSpPr>
              <a:xfrm rot="10800000" flipH="1">
                <a:off x="3648713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55" name="Rectangle 35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6" name="Oval 35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 flipH="1" flipV="1">
                <a:off x="3809978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50" name="Rectangle 349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3" name="Oval 352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 rot="-2700000">
              <a:off x="5823197" y="2555113"/>
              <a:ext cx="305265" cy="360000"/>
              <a:chOff x="3648713" y="2238891"/>
              <a:chExt cx="305265" cy="360000"/>
            </a:xfrm>
          </p:grpSpPr>
          <p:grpSp>
            <p:nvGrpSpPr>
              <p:cNvPr id="360" name="Group 359"/>
              <p:cNvGrpSpPr/>
              <p:nvPr/>
            </p:nvGrpSpPr>
            <p:grpSpPr>
              <a:xfrm rot="10800000" flipH="1">
                <a:off x="3648713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5" name="Oval 3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 flipH="1" flipV="1">
                <a:off x="3809978" y="2238891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3" name="Oval 362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rgbClr val="0B9D1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66" name="Rectangle 465"/>
            <p:cNvSpPr/>
            <p:nvPr/>
          </p:nvSpPr>
          <p:spPr>
            <a:xfrm rot="20220000">
              <a:off x="5137618" y="2785919"/>
              <a:ext cx="461665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B9D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DMM</a:t>
              </a:r>
              <a:endParaRPr lang="en-GB" dirty="0">
                <a:solidFill>
                  <a:srgbClr val="0B9D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2640432" y="-293879"/>
              <a:ext cx="42594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Illumination</a:t>
              </a:r>
            </a:p>
            <a:p>
              <a:r>
                <a:rPr lang="en-GB" sz="32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Light-sheet generation</a:t>
              </a:r>
            </a:p>
            <a:p>
              <a:r>
                <a:rPr lang="en-GB" sz="3200" dirty="0" smtClean="0">
                  <a:solidFill>
                    <a:srgbClr val="0B9D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Detection </a:t>
              </a:r>
              <a:endParaRPr lang="en-GB" sz="3200" dirty="0">
                <a:solidFill>
                  <a:srgbClr val="0B9D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1517" y="-3604611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2520676" y="-1318578"/>
            <a:ext cx="16261513" cy="9023132"/>
            <a:chOff x="-2520676" y="-1318578"/>
            <a:chExt cx="16261513" cy="9023132"/>
          </a:xfrm>
        </p:grpSpPr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145929" y="3276600"/>
              <a:ext cx="120508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2885409" y="-415746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114642" y="1110590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234881" y="3622309"/>
              <a:ext cx="731716" cy="1187862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asellaDiTesto 197"/>
            <p:cNvSpPr txBox="1"/>
            <p:nvPr/>
          </p:nvSpPr>
          <p:spPr>
            <a:xfrm>
              <a:off x="3908722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242572" y="-1145050"/>
              <a:ext cx="2320641" cy="8671590"/>
              <a:chOff x="1433072" y="-1145050"/>
              <a:chExt cx="2320641" cy="8671590"/>
            </a:xfrm>
          </p:grpSpPr>
          <p:sp>
            <p:nvSpPr>
              <p:cNvPr id="203" name="CasellaDiTesto 202"/>
              <p:cNvSpPr txBox="1"/>
              <p:nvPr/>
            </p:nvSpPr>
            <p:spPr>
              <a:xfrm>
                <a:off x="1433072" y="3013805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PC1</a:t>
                </a:r>
                <a:endParaRPr lang="it-IT" sz="2200" b="1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611046" y="-1145050"/>
                <a:ext cx="2142667" cy="8671590"/>
                <a:chOff x="1611046" y="-1145050"/>
                <a:chExt cx="2142667" cy="8671590"/>
              </a:xfrm>
            </p:grpSpPr>
            <p:pic>
              <p:nvPicPr>
                <p:cNvPr id="8" name="Immagine 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96" r="13066"/>
                <a:stretch/>
              </p:blipFill>
              <p:spPr>
                <a:xfrm>
                  <a:off x="2028329" y="2400300"/>
                  <a:ext cx="1308100" cy="1752600"/>
                </a:xfrm>
                <a:prstGeom prst="rect">
                  <a:avLst/>
                </a:prstGeom>
              </p:spPr>
            </p:pic>
            <p:pic>
              <p:nvPicPr>
                <p:cNvPr id="42" name="Immagine 4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0331" y="529631"/>
                  <a:ext cx="1224096" cy="1120942"/>
                </a:xfrm>
                <a:prstGeom prst="rect">
                  <a:avLst/>
                </a:prstGeom>
              </p:spPr>
            </p:pic>
            <p:pic>
              <p:nvPicPr>
                <p:cNvPr id="49" name="Immagine 4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1379" y="-711481"/>
                  <a:ext cx="762000" cy="660400"/>
                </a:xfrm>
                <a:prstGeom prst="rect">
                  <a:avLst/>
                </a:prstGeom>
              </p:spPr>
            </p:pic>
            <p:pic>
              <p:nvPicPr>
                <p:cNvPr id="55" name="Immagine 5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1046" y="5559404"/>
                  <a:ext cx="2142667" cy="1460529"/>
                </a:xfrm>
                <a:prstGeom prst="rect">
                  <a:avLst/>
                </a:prstGeom>
              </p:spPr>
            </p:pic>
            <p:cxnSp>
              <p:nvCxnSpPr>
                <p:cNvPr id="140" name="Connettore 1 139"/>
                <p:cNvCxnSpPr/>
                <p:nvPr/>
              </p:nvCxnSpPr>
              <p:spPr>
                <a:xfrm>
                  <a:off x="2682379" y="4468823"/>
                  <a:ext cx="0" cy="782105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nettore 1 141"/>
                <p:cNvCxnSpPr/>
                <p:nvPr/>
              </p:nvCxnSpPr>
              <p:spPr>
                <a:xfrm flipV="1">
                  <a:off x="2682379" y="1714073"/>
                  <a:ext cx="0" cy="5651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CasellaDiTesto 201"/>
                <p:cNvSpPr txBox="1"/>
                <p:nvPr/>
              </p:nvSpPr>
              <p:spPr>
                <a:xfrm>
                  <a:off x="1987608" y="7095653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NAS</a:t>
                  </a:r>
                  <a:endParaRPr lang="it-IT" sz="2200" b="1" dirty="0"/>
                </a:p>
              </p:txBody>
            </p:sp>
            <p:sp>
              <p:nvSpPr>
                <p:cNvPr id="204" name="CasellaDiTesto 203"/>
                <p:cNvSpPr txBox="1"/>
                <p:nvPr/>
              </p:nvSpPr>
              <p:spPr>
                <a:xfrm>
                  <a:off x="2296628" y="-1145050"/>
                  <a:ext cx="77150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EOM</a:t>
                  </a:r>
                  <a:endParaRPr lang="it-IT" sz="2200" b="1" dirty="0"/>
                </a:p>
              </p:txBody>
            </p:sp>
            <p:sp>
              <p:nvSpPr>
                <p:cNvPr id="205" name="CasellaDiTesto 204"/>
                <p:cNvSpPr txBox="1"/>
                <p:nvPr/>
              </p:nvSpPr>
              <p:spPr>
                <a:xfrm>
                  <a:off x="1987608" y="148305"/>
                  <a:ext cx="13895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200" b="1" dirty="0" smtClean="0"/>
                    <a:t>Camera</a:t>
                  </a:r>
                  <a:endParaRPr lang="it-IT" sz="2200" b="1" dirty="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3271206" y="-870621"/>
              <a:ext cx="3068003" cy="8397161"/>
              <a:chOff x="3118806" y="-870621"/>
              <a:chExt cx="3068003" cy="8397161"/>
            </a:xfrm>
          </p:grpSpPr>
          <p:sp>
            <p:nvSpPr>
              <p:cNvPr id="199" name="CasellaDiTesto 198"/>
              <p:cNvSpPr txBox="1"/>
              <p:nvPr/>
            </p:nvSpPr>
            <p:spPr>
              <a:xfrm>
                <a:off x="3864193" y="6197156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AOTF</a:t>
                </a:r>
                <a:endParaRPr lang="it-IT" sz="2200" b="1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802757" y="-870621"/>
                <a:ext cx="2384052" cy="8397161"/>
                <a:chOff x="3802757" y="-870621"/>
                <a:chExt cx="2384052" cy="8397161"/>
              </a:xfrm>
            </p:grpSpPr>
            <p:cxnSp>
              <p:nvCxnSpPr>
                <p:cNvPr id="152" name="Connettore 1 151"/>
                <p:cNvCxnSpPr/>
                <p:nvPr/>
              </p:nvCxnSpPr>
              <p:spPr>
                <a:xfrm flipV="1">
                  <a:off x="4994783" y="189746"/>
                  <a:ext cx="0" cy="61878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/>
                <p:cNvGrpSpPr/>
                <p:nvPr/>
              </p:nvGrpSpPr>
              <p:grpSpPr>
                <a:xfrm>
                  <a:off x="3802757" y="-870621"/>
                  <a:ext cx="2384052" cy="8397161"/>
                  <a:chOff x="3802757" y="-870621"/>
                  <a:chExt cx="2384052" cy="8397161"/>
                </a:xfrm>
              </p:grpSpPr>
              <p:cxnSp>
                <p:nvCxnSpPr>
                  <p:cNvPr id="141" name="Connettore 1 140"/>
                  <p:cNvCxnSpPr/>
                  <p:nvPr/>
                </p:nvCxnSpPr>
                <p:spPr>
                  <a:xfrm>
                    <a:off x="4994783" y="4279900"/>
                    <a:ext cx="0" cy="577276"/>
                  </a:xfrm>
                  <a:prstGeom prst="line">
                    <a:avLst/>
                  </a:prstGeom>
                  <a:ln w="57150">
                    <a:solidFill>
                      <a:srgbClr val="FFC0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" name="Immagine 2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1111"/>
                  <a:stretch/>
                </p:blipFill>
                <p:spPr>
                  <a:xfrm>
                    <a:off x="4198615" y="2362200"/>
                    <a:ext cx="1592336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Immagine 9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7091" b="30756"/>
                  <a:stretch/>
                </p:blipFill>
                <p:spPr>
                  <a:xfrm>
                    <a:off x="3802757" y="745035"/>
                    <a:ext cx="2384052" cy="731110"/>
                  </a:xfrm>
                  <a:prstGeom prst="rect">
                    <a:avLst/>
                  </a:prstGeom>
                </p:spPr>
              </p:pic>
              <p:pic>
                <p:nvPicPr>
                  <p:cNvPr id="11" name="Immagine 10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149" b="4589"/>
                  <a:stretch/>
                </p:blipFill>
                <p:spPr>
                  <a:xfrm>
                    <a:off x="4216557" y="-870621"/>
                    <a:ext cx="1556452" cy="10802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magine 22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74046" y="4955584"/>
                    <a:ext cx="1641475" cy="867637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magine 24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1327" y="6512577"/>
                    <a:ext cx="1186913" cy="1013963"/>
                  </a:xfrm>
                  <a:prstGeom prst="rect">
                    <a:avLst/>
                  </a:prstGeom>
                </p:spPr>
              </p:pic>
              <p:cxnSp>
                <p:nvCxnSpPr>
                  <p:cNvPr id="148" name="Connettore 1 147"/>
                  <p:cNvCxnSpPr/>
                  <p:nvPr/>
                </p:nvCxnSpPr>
                <p:spPr>
                  <a:xfrm flipV="1">
                    <a:off x="4994783" y="1476145"/>
                    <a:ext cx="0" cy="803047"/>
                  </a:xfrm>
                  <a:prstGeom prst="line">
                    <a:avLst/>
                  </a:prstGeom>
                  <a:ln w="57150">
                    <a:solidFill>
                      <a:schemeClr val="bg2">
                        <a:lumMod val="50000"/>
                      </a:schemeClr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ttore 1 163"/>
                  <p:cNvCxnSpPr/>
                  <p:nvPr/>
                </p:nvCxnSpPr>
                <p:spPr>
                  <a:xfrm flipH="1">
                    <a:off x="4994783" y="5802055"/>
                    <a:ext cx="0" cy="645288"/>
                  </a:xfrm>
                  <a:prstGeom prst="line">
                    <a:avLst/>
                  </a:prstGeom>
                  <a:ln w="57150">
                    <a:solidFill>
                      <a:srgbClr val="7030A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CasellaDiTesto 199"/>
              <p:cNvSpPr txBox="1"/>
              <p:nvPr/>
            </p:nvSpPr>
            <p:spPr>
              <a:xfrm>
                <a:off x="3118806" y="4564935"/>
                <a:ext cx="1769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generator</a:t>
                </a:r>
                <a:endParaRPr lang="it-IT" sz="2200" b="1" dirty="0"/>
              </a:p>
            </p:txBody>
          </p:sp>
          <p:sp>
            <p:nvSpPr>
              <p:cNvPr id="206" name="CasellaDiTesto 205"/>
              <p:cNvSpPr txBox="1"/>
              <p:nvPr/>
            </p:nvSpPr>
            <p:spPr>
              <a:xfrm>
                <a:off x="3921193" y="2137001"/>
                <a:ext cx="6247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PC2</a:t>
                </a:r>
                <a:endParaRPr lang="it-IT" sz="2200" b="1" dirty="0"/>
              </a:p>
            </p:txBody>
          </p:sp>
          <p:sp>
            <p:nvSpPr>
              <p:cNvPr id="207" name="CasellaDiTesto 206"/>
              <p:cNvSpPr txBox="1"/>
              <p:nvPr/>
            </p:nvSpPr>
            <p:spPr>
              <a:xfrm>
                <a:off x="3908811" y="433429"/>
                <a:ext cx="1389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DAQ</a:t>
                </a:r>
                <a:endParaRPr lang="it-IT" sz="2200" b="1" dirty="0"/>
              </a:p>
            </p:txBody>
          </p:sp>
        </p:grpSp>
        <p:sp>
          <p:nvSpPr>
            <p:cNvPr id="209" name="CasellaDiTesto 208"/>
            <p:cNvSpPr txBox="1"/>
            <p:nvPr/>
          </p:nvSpPr>
          <p:spPr>
            <a:xfrm>
              <a:off x="7140388" y="233018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362451" y="-1012288"/>
              <a:ext cx="7223448" cy="5438727"/>
              <a:chOff x="5943351" y="-1012288"/>
              <a:chExt cx="7223448" cy="5438727"/>
            </a:xfrm>
          </p:grpSpPr>
          <p:cxnSp>
            <p:nvCxnSpPr>
              <p:cNvPr id="145" name="Connettore 1 144"/>
              <p:cNvCxnSpPr>
                <a:stCxn id="3" idx="3"/>
              </p:cNvCxnSpPr>
              <p:nvPr/>
            </p:nvCxnSpPr>
            <p:spPr>
              <a:xfrm>
                <a:off x="5943351" y="3276600"/>
                <a:ext cx="1399617" cy="0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ttore 1 145"/>
              <p:cNvCxnSpPr/>
              <p:nvPr/>
            </p:nvCxnSpPr>
            <p:spPr>
              <a:xfrm>
                <a:off x="6447668" y="1174516"/>
                <a:ext cx="1178071" cy="20378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ttore 1 156"/>
              <p:cNvCxnSpPr/>
              <p:nvPr/>
            </p:nvCxnSpPr>
            <p:spPr>
              <a:xfrm flipV="1">
                <a:off x="6328777" y="70818"/>
                <a:ext cx="1296850" cy="817322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/>
              <p:cNvGrpSpPr/>
              <p:nvPr/>
            </p:nvGrpSpPr>
            <p:grpSpPr>
              <a:xfrm>
                <a:off x="7289803" y="-1012288"/>
                <a:ext cx="5876996" cy="5438727"/>
                <a:chOff x="7289803" y="-1012288"/>
                <a:chExt cx="5876996" cy="5438727"/>
              </a:xfrm>
            </p:grpSpPr>
            <p:pic>
              <p:nvPicPr>
                <p:cNvPr id="51" name="Immagine 50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926" b="16111"/>
                <a:stretch/>
              </p:blipFill>
              <p:spPr>
                <a:xfrm>
                  <a:off x="7289803" y="2771870"/>
                  <a:ext cx="1608848" cy="1093421"/>
                </a:xfrm>
                <a:prstGeom prst="rect">
                  <a:avLst/>
                </a:prstGeom>
              </p:spPr>
            </p:pic>
            <p:cxnSp>
              <p:nvCxnSpPr>
                <p:cNvPr id="168" name="Connettore 1 167"/>
                <p:cNvCxnSpPr>
                  <a:endCxn id="133" idx="1"/>
                </p:cNvCxnSpPr>
                <p:nvPr/>
              </p:nvCxnSpPr>
              <p:spPr>
                <a:xfrm flipV="1">
                  <a:off x="8846751" y="1830018"/>
                  <a:ext cx="1819790" cy="110010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nettore 1 168"/>
                <p:cNvCxnSpPr>
                  <a:endCxn id="132" idx="1"/>
                </p:cNvCxnSpPr>
                <p:nvPr/>
              </p:nvCxnSpPr>
              <p:spPr>
                <a:xfrm flipV="1">
                  <a:off x="8942743" y="2856431"/>
                  <a:ext cx="1740645" cy="322842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nettore 1 169"/>
                <p:cNvCxnSpPr>
                  <a:endCxn id="131" idx="1"/>
                </p:cNvCxnSpPr>
                <p:nvPr/>
              </p:nvCxnSpPr>
              <p:spPr>
                <a:xfrm>
                  <a:off x="8966163" y="3402506"/>
                  <a:ext cx="1717225" cy="480337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nettore 1 175"/>
                <p:cNvCxnSpPr>
                  <a:endCxn id="134" idx="1"/>
                </p:cNvCxnSpPr>
                <p:nvPr/>
              </p:nvCxnSpPr>
              <p:spPr>
                <a:xfrm flipV="1">
                  <a:off x="8695973" y="803605"/>
                  <a:ext cx="1987415" cy="1968265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nettore 1 176"/>
                <p:cNvCxnSpPr>
                  <a:endCxn id="50" idx="1"/>
                </p:cNvCxnSpPr>
                <p:nvPr/>
              </p:nvCxnSpPr>
              <p:spPr>
                <a:xfrm flipV="1">
                  <a:off x="8452046" y="-222807"/>
                  <a:ext cx="2208183" cy="2835403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1" name="Group 60"/>
                <p:cNvGrpSpPr/>
                <p:nvPr/>
              </p:nvGrpSpPr>
              <p:grpSpPr>
                <a:xfrm>
                  <a:off x="7399456" y="-1012288"/>
                  <a:ext cx="1389542" cy="2752071"/>
                  <a:chOff x="7384303" y="-1201586"/>
                  <a:chExt cx="1389542" cy="2752071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7384303" y="-1201586"/>
                    <a:ext cx="1389542" cy="1298523"/>
                    <a:chOff x="7376770" y="-1201586"/>
                    <a:chExt cx="1389542" cy="1298523"/>
                  </a:xfrm>
                </p:grpSpPr>
                <p:pic>
                  <p:nvPicPr>
                    <p:cNvPr id="130" name="Immagine 129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58331" y="-804763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1" name="CasellaDiTesto 200"/>
                    <p:cNvSpPr txBox="1"/>
                    <p:nvPr/>
                  </p:nvSpPr>
                  <p:spPr>
                    <a:xfrm>
                      <a:off x="7376770" y="-1201586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1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7384303" y="264048"/>
                    <a:ext cx="1389542" cy="1286437"/>
                    <a:chOff x="7391836" y="264048"/>
                    <a:chExt cx="1389542" cy="1286437"/>
                  </a:xfrm>
                </p:grpSpPr>
                <p:pic>
                  <p:nvPicPr>
                    <p:cNvPr id="13" name="Immagine 12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73397" y="648785"/>
                      <a:ext cx="426420" cy="901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8" name="CasellaDiTesto 207"/>
                    <p:cNvSpPr txBox="1"/>
                    <p:nvPr/>
                  </p:nvSpPr>
                  <p:spPr>
                    <a:xfrm>
                      <a:off x="7391836" y="264048"/>
                      <a:ext cx="138954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it-IT" sz="2200" b="1" dirty="0" err="1" smtClean="0"/>
                        <a:t>Galvo</a:t>
                      </a:r>
                      <a:r>
                        <a:rPr lang="it-IT" sz="2200" b="1" dirty="0" smtClean="0"/>
                        <a:t> 2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10660229" y="-766404"/>
                  <a:ext cx="2499894" cy="1087193"/>
                  <a:chOff x="9860129" y="-1204554"/>
                  <a:chExt cx="2499894" cy="1087193"/>
                </a:xfrm>
              </p:grpSpPr>
              <p:pic>
                <p:nvPicPr>
                  <p:cNvPr id="50" name="Immagine 49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0129" y="-120455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0" name="CasellaDiTesto 209"/>
                  <p:cNvSpPr txBox="1"/>
                  <p:nvPr/>
                </p:nvSpPr>
                <p:spPr>
                  <a:xfrm>
                    <a:off x="10970481" y="-1045678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405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10683388" y="260008"/>
                  <a:ext cx="2476735" cy="1087193"/>
                  <a:chOff x="9883288" y="-166230"/>
                  <a:chExt cx="2476735" cy="1087193"/>
                </a:xfrm>
              </p:grpSpPr>
              <p:pic>
                <p:nvPicPr>
                  <p:cNvPr id="134" name="Immagine 133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-166230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1" name="CasellaDiTesto 210"/>
                  <p:cNvSpPr txBox="1"/>
                  <p:nvPr/>
                </p:nvSpPr>
                <p:spPr>
                  <a:xfrm>
                    <a:off x="10970481" y="-7354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445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10666541" y="1286421"/>
                  <a:ext cx="2491534" cy="1087193"/>
                  <a:chOff x="9866441" y="777536"/>
                  <a:chExt cx="2491534" cy="1087193"/>
                </a:xfrm>
              </p:grpSpPr>
              <p:pic>
                <p:nvPicPr>
                  <p:cNvPr id="133" name="Immagine 132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6441" y="77753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2" name="CasellaDiTesto 211"/>
                  <p:cNvSpPr txBox="1"/>
                  <p:nvPr/>
                </p:nvSpPr>
                <p:spPr>
                  <a:xfrm>
                    <a:off x="10968433" y="93641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491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0683388" y="2312834"/>
                  <a:ext cx="2474687" cy="1087193"/>
                  <a:chOff x="9883288" y="1793074"/>
                  <a:chExt cx="2474687" cy="1087193"/>
                </a:xfrm>
              </p:grpSpPr>
              <p:pic>
                <p:nvPicPr>
                  <p:cNvPr id="132" name="Immagine 131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1793074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3" name="CasellaDiTesto 212"/>
                  <p:cNvSpPr txBox="1"/>
                  <p:nvPr/>
                </p:nvSpPr>
                <p:spPr>
                  <a:xfrm>
                    <a:off x="10968433" y="1951950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515 nm laser</a:t>
                    </a:r>
                    <a:endParaRPr lang="it-IT" sz="2200" b="1" dirty="0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10683388" y="3339246"/>
                  <a:ext cx="2483411" cy="1087193"/>
                  <a:chOff x="9883288" y="2901096"/>
                  <a:chExt cx="2483411" cy="1087193"/>
                </a:xfrm>
              </p:grpSpPr>
              <p:pic>
                <p:nvPicPr>
                  <p:cNvPr id="131" name="Immagine 130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3288" y="2901096"/>
                    <a:ext cx="1087193" cy="1087193"/>
                  </a:xfrm>
                  <a:prstGeom prst="rect">
                    <a:avLst/>
                  </a:prstGeom>
                </p:spPr>
              </p:pic>
              <p:sp>
                <p:nvSpPr>
                  <p:cNvPr id="214" name="CasellaDiTesto 213"/>
                  <p:cNvSpPr txBox="1"/>
                  <p:nvPr/>
                </p:nvSpPr>
                <p:spPr>
                  <a:xfrm>
                    <a:off x="10977157" y="3059972"/>
                    <a:ext cx="138954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200" b="1" dirty="0" smtClean="0"/>
                      <a:t>561 nm laser</a:t>
                    </a:r>
                    <a:endParaRPr lang="it-IT" sz="2200" b="1" dirty="0"/>
                  </a:p>
                </p:txBody>
              </p:sp>
            </p:grpSp>
          </p:grpSp>
        </p:grpSp>
        <p:grpSp>
          <p:nvGrpSpPr>
            <p:cNvPr id="30" name="Group 29"/>
            <p:cNvGrpSpPr/>
            <p:nvPr/>
          </p:nvGrpSpPr>
          <p:grpSpPr>
            <a:xfrm>
              <a:off x="-2337824" y="-606969"/>
              <a:ext cx="3192284" cy="430887"/>
              <a:chOff x="-2337824" y="-606969"/>
              <a:chExt cx="3192284" cy="430887"/>
            </a:xfrm>
          </p:grpSpPr>
          <p:cxnSp>
            <p:nvCxnSpPr>
              <p:cNvPr id="138" name="Connettore 1 137"/>
              <p:cNvCxnSpPr/>
              <p:nvPr/>
            </p:nvCxnSpPr>
            <p:spPr>
              <a:xfrm>
                <a:off x="-2337824" y="-391526"/>
                <a:ext cx="101638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CasellaDiTesto 214"/>
              <p:cNvSpPr txBox="1"/>
              <p:nvPr/>
            </p:nvSpPr>
            <p:spPr>
              <a:xfrm>
                <a:off x="-1256308" y="-606969"/>
                <a:ext cx="21107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ethernet</a:t>
                </a:r>
                <a:endParaRPr lang="it-IT" sz="22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2337824" y="-23946"/>
              <a:ext cx="2872250" cy="430887"/>
              <a:chOff x="-2337824" y="-22505"/>
              <a:chExt cx="2872250" cy="430887"/>
            </a:xfrm>
          </p:grpSpPr>
          <p:cxnSp>
            <p:nvCxnSpPr>
              <p:cNvPr id="139" name="Connettore 1 138"/>
              <p:cNvCxnSpPr/>
              <p:nvPr/>
            </p:nvCxnSpPr>
            <p:spPr>
              <a:xfrm>
                <a:off x="-2337824" y="192938"/>
                <a:ext cx="1016384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CasellaDiTesto 215"/>
              <p:cNvSpPr txBox="1"/>
              <p:nvPr/>
            </p:nvSpPr>
            <p:spPr>
              <a:xfrm>
                <a:off x="-1256307" y="-22505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10 </a:t>
                </a:r>
                <a:r>
                  <a:rPr lang="it-IT" sz="2200" b="1" dirty="0" err="1" smtClean="0"/>
                  <a:t>Gb</a:t>
                </a:r>
                <a:r>
                  <a:rPr lang="it-IT" sz="2200" b="1" dirty="0" smtClean="0"/>
                  <a:t>/s SFP+</a:t>
                </a:r>
                <a:endParaRPr lang="it-IT" sz="22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2337824" y="559077"/>
              <a:ext cx="2636562" cy="430887"/>
              <a:chOff x="-2337824" y="561959"/>
              <a:chExt cx="2636562" cy="430887"/>
            </a:xfrm>
          </p:grpSpPr>
          <p:cxnSp>
            <p:nvCxnSpPr>
              <p:cNvPr id="163" name="Connettore 1 162"/>
              <p:cNvCxnSpPr/>
              <p:nvPr/>
            </p:nvCxnSpPr>
            <p:spPr>
              <a:xfrm rot="16200000">
                <a:off x="-1829632" y="269210"/>
                <a:ext cx="0" cy="1016384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CasellaDiTesto 216"/>
              <p:cNvSpPr txBox="1"/>
              <p:nvPr/>
            </p:nvSpPr>
            <p:spPr>
              <a:xfrm>
                <a:off x="-1256307" y="56195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CameraLink</a:t>
                </a:r>
                <a:endParaRPr lang="it-IT" sz="2200" b="1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2337824" y="1142100"/>
              <a:ext cx="2872250" cy="430887"/>
              <a:chOff x="-2337824" y="1146423"/>
              <a:chExt cx="2872250" cy="430887"/>
            </a:xfrm>
          </p:grpSpPr>
          <p:cxnSp>
            <p:nvCxnSpPr>
              <p:cNvPr id="178" name="Connettore 1 177"/>
              <p:cNvCxnSpPr/>
              <p:nvPr/>
            </p:nvCxnSpPr>
            <p:spPr>
              <a:xfrm rot="16200000">
                <a:off x="-1829632" y="853674"/>
                <a:ext cx="0" cy="1016384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CasellaDiTesto 217"/>
              <p:cNvSpPr txBox="1"/>
              <p:nvPr/>
            </p:nvSpPr>
            <p:spPr>
              <a:xfrm>
                <a:off x="-1256307" y="1146423"/>
                <a:ext cx="17907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-2337824" y="1725123"/>
              <a:ext cx="2761623" cy="430887"/>
              <a:chOff x="-2337824" y="1730887"/>
              <a:chExt cx="2761623" cy="430887"/>
            </a:xfrm>
          </p:grpSpPr>
          <p:cxnSp>
            <p:nvCxnSpPr>
              <p:cNvPr id="179" name="Connettore 1 178"/>
              <p:cNvCxnSpPr/>
              <p:nvPr/>
            </p:nvCxnSpPr>
            <p:spPr>
              <a:xfrm rot="16200000">
                <a:off x="-1829632" y="1438139"/>
                <a:ext cx="0" cy="1016384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CasellaDiTesto 218"/>
              <p:cNvSpPr txBox="1"/>
              <p:nvPr/>
            </p:nvSpPr>
            <p:spPr>
              <a:xfrm>
                <a:off x="-1256307" y="1730887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HV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-2337824" y="2308146"/>
              <a:ext cx="2636562" cy="430887"/>
              <a:chOff x="-2337824" y="2315351"/>
              <a:chExt cx="2636562" cy="430887"/>
            </a:xfrm>
          </p:grpSpPr>
          <p:cxnSp>
            <p:nvCxnSpPr>
              <p:cNvPr id="180" name="Connettore 1 179"/>
              <p:cNvCxnSpPr/>
              <p:nvPr/>
            </p:nvCxnSpPr>
            <p:spPr>
              <a:xfrm rot="16200000">
                <a:off x="-1829632" y="2022602"/>
                <a:ext cx="0" cy="1016384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CasellaDiTesto 219"/>
              <p:cNvSpPr txBox="1"/>
              <p:nvPr/>
            </p:nvSpPr>
            <p:spPr>
              <a:xfrm>
                <a:off x="-1256307" y="2315351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USB</a:t>
                </a:r>
                <a:endParaRPr lang="it-IT" sz="2200" b="1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-2337824" y="3474192"/>
              <a:ext cx="2636562" cy="430887"/>
              <a:chOff x="-2337824" y="3471315"/>
              <a:chExt cx="2636562" cy="430887"/>
            </a:xfrm>
          </p:grpSpPr>
          <p:cxnSp>
            <p:nvCxnSpPr>
              <p:cNvPr id="181" name="Connettore 1 180"/>
              <p:cNvCxnSpPr/>
              <p:nvPr/>
            </p:nvCxnSpPr>
            <p:spPr>
              <a:xfrm rot="16200000">
                <a:off x="-1829632" y="3178566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CasellaDiTesto 220"/>
              <p:cNvSpPr txBox="1"/>
              <p:nvPr/>
            </p:nvSpPr>
            <p:spPr>
              <a:xfrm>
                <a:off x="-1256307" y="3471315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RS-232</a:t>
                </a:r>
                <a:endParaRPr lang="it-IT" sz="2200" b="1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-2337824" y="4057215"/>
              <a:ext cx="2636562" cy="430887"/>
              <a:chOff x="-2337824" y="4055779"/>
              <a:chExt cx="2636562" cy="430887"/>
            </a:xfrm>
          </p:grpSpPr>
          <p:cxnSp>
            <p:nvCxnSpPr>
              <p:cNvPr id="182" name="Connettore 1 181"/>
              <p:cNvCxnSpPr/>
              <p:nvPr/>
            </p:nvCxnSpPr>
            <p:spPr>
              <a:xfrm rot="16200000">
                <a:off x="-1829632" y="3763030"/>
                <a:ext cx="0" cy="101638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CasellaDiTesto 221"/>
              <p:cNvSpPr txBox="1"/>
              <p:nvPr/>
            </p:nvSpPr>
            <p:spPr>
              <a:xfrm>
                <a:off x="-1256307" y="4055779"/>
                <a:ext cx="1555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smtClean="0"/>
                  <a:t>RF co-</a:t>
                </a:r>
                <a:r>
                  <a:rPr lang="it-IT" sz="2200" b="1" dirty="0" err="1" smtClean="0"/>
                  <a:t>axial</a:t>
                </a:r>
                <a:endParaRPr lang="it-IT" sz="2200" b="1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-2337824" y="4640240"/>
              <a:ext cx="2761623" cy="430887"/>
              <a:chOff x="-2337824" y="4640240"/>
              <a:chExt cx="2761623" cy="430887"/>
            </a:xfrm>
          </p:grpSpPr>
          <p:cxnSp>
            <p:nvCxnSpPr>
              <p:cNvPr id="186" name="Connettore 1 185"/>
              <p:cNvCxnSpPr/>
              <p:nvPr/>
            </p:nvCxnSpPr>
            <p:spPr>
              <a:xfrm rot="16200000">
                <a:off x="-1829632" y="4347491"/>
                <a:ext cx="0" cy="1016384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CasellaDiTesto 222"/>
              <p:cNvSpPr txBox="1"/>
              <p:nvPr/>
            </p:nvSpPr>
            <p:spPr>
              <a:xfrm>
                <a:off x="-1256307" y="4640240"/>
                <a:ext cx="16801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 err="1" smtClean="0"/>
                  <a:t>Internal</a:t>
                </a:r>
                <a:r>
                  <a:rPr lang="it-IT" sz="2200" b="1" dirty="0" smtClean="0"/>
                  <a:t> bus</a:t>
                </a:r>
                <a:endParaRPr lang="it-IT" sz="2200" b="1" dirty="0"/>
              </a:p>
            </p:txBody>
          </p:sp>
        </p:grpSp>
        <p:sp>
          <p:nvSpPr>
            <p:cNvPr id="224" name="Rettangolo 223"/>
            <p:cNvSpPr/>
            <p:nvPr/>
          </p:nvSpPr>
          <p:spPr>
            <a:xfrm>
              <a:off x="-2498340" y="-800641"/>
              <a:ext cx="3700612" cy="6051569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-2520676" y="-1280069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-1266906" y="5420718"/>
              <a:ext cx="2462517" cy="1603582"/>
              <a:chOff x="-1273222" y="5355006"/>
              <a:chExt cx="2462517" cy="1603582"/>
            </a:xfrm>
          </p:grpSpPr>
          <p:pic>
            <p:nvPicPr>
              <p:cNvPr id="1032" name="Picture 8" descr="https://pbs.twimg.com/profile_images/822039267/CINECALOGO2008_450x450px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73222" y="5355006"/>
                <a:ext cx="1603582" cy="1603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Connettore 1 139"/>
              <p:cNvCxnSpPr/>
              <p:nvPr/>
            </p:nvCxnSpPr>
            <p:spPr>
              <a:xfrm rot="5400000">
                <a:off x="798243" y="5765745"/>
                <a:ext cx="0" cy="782105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CasellaDiTesto 201"/>
            <p:cNvSpPr txBox="1"/>
            <p:nvPr/>
          </p:nvSpPr>
          <p:spPr>
            <a:xfrm>
              <a:off x="-2015436" y="7016321"/>
              <a:ext cx="30733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a-IE" sz="2200" b="1" dirty="0" smtClean="0"/>
                <a:t>Supercomputing Centre</a:t>
              </a:r>
              <a:endParaRPr lang="it-IT" sz="2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2337824" y="2891169"/>
              <a:ext cx="3527566" cy="430887"/>
              <a:chOff x="-2337824" y="2829027"/>
              <a:chExt cx="3527566" cy="430887"/>
            </a:xfrm>
          </p:grpSpPr>
          <p:cxnSp>
            <p:nvCxnSpPr>
              <p:cNvPr id="151" name="Connettore 1 179"/>
              <p:cNvCxnSpPr/>
              <p:nvPr/>
            </p:nvCxnSpPr>
            <p:spPr>
              <a:xfrm rot="16200000">
                <a:off x="-1829632" y="2536278"/>
                <a:ext cx="0" cy="1016384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CasellaDiTesto 219"/>
              <p:cNvSpPr txBox="1"/>
              <p:nvPr/>
            </p:nvSpPr>
            <p:spPr>
              <a:xfrm>
                <a:off x="-1218369" y="2829027"/>
                <a:ext cx="24081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2200" b="1" dirty="0" smtClean="0"/>
                  <a:t>RS232 Daisy Chain</a:t>
                </a:r>
                <a:endParaRPr lang="it-IT" sz="2200" b="1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6200254" y="4740464"/>
              <a:ext cx="7540583" cy="2964090"/>
              <a:chOff x="6105004" y="4740464"/>
              <a:chExt cx="7540583" cy="296409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105004" y="4740464"/>
                <a:ext cx="7540583" cy="2964090"/>
                <a:chOff x="6502180" y="4761938"/>
                <a:chExt cx="7540583" cy="296409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502180" y="4761938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02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7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028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9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x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162" name="Connettore 1 179"/>
                <p:cNvCxnSpPr/>
                <p:nvPr/>
              </p:nvCxnSpPr>
              <p:spPr>
                <a:xfrm rot="16200000">
                  <a:off x="8206210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5" name="Group 164"/>
                <p:cNvGrpSpPr/>
                <p:nvPr/>
              </p:nvGrpSpPr>
              <p:grpSpPr>
                <a:xfrm>
                  <a:off x="8443591" y="4766923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73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4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71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2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y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10329636" y="4767925"/>
                  <a:ext cx="1749179" cy="2909168"/>
                  <a:chOff x="9252935" y="3990111"/>
                  <a:chExt cx="1749179" cy="2909168"/>
                </a:xfrm>
              </p:grpSpPr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9315996" y="3990111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88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9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9252935" y="5533860"/>
                    <a:ext cx="1672620" cy="1365419"/>
                    <a:chOff x="9252935" y="5325314"/>
                    <a:chExt cx="1672620" cy="1365419"/>
                  </a:xfrm>
                </p:grpSpPr>
                <p:pic>
                  <p:nvPicPr>
                    <p:cNvPr id="185" name="Picture 4" descr="http://ww1.prweb.com/prfiles/2013/08/07/11008002/gI_130433_M122_MG_1224_2-9.JPG1200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" t="6992" r="16551" b="15275"/>
                    <a:stretch/>
                  </p:blipFill>
                  <p:spPr bwMode="auto">
                    <a:xfrm>
                      <a:off x="9385444" y="5325314"/>
                      <a:ext cx="1252108" cy="970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7" name="CasellaDiTesto 198"/>
                    <p:cNvSpPr txBox="1"/>
                    <p:nvPr/>
                  </p:nvSpPr>
                  <p:spPr>
                    <a:xfrm>
                      <a:off x="9252935" y="6259846"/>
                      <a:ext cx="16726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Translation z</a:t>
                      </a:r>
                      <a:endParaRPr lang="it-IT" sz="2200" b="1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2070020" y="4761938"/>
                  <a:ext cx="1972743" cy="2964090"/>
                  <a:chOff x="12070020" y="4761938"/>
                  <a:chExt cx="1972743" cy="2964090"/>
                </a:xfrm>
              </p:grpSpPr>
              <p:pic>
                <p:nvPicPr>
                  <p:cNvPr id="1030" name="Picture 6" descr="http://www.pi-usa.us/products/images/300x250_images/M116_Micropositioninng_stage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201" t="8444" r="13694" b="17452"/>
                  <a:stretch/>
                </p:blipFill>
                <p:spPr bwMode="auto">
                  <a:xfrm>
                    <a:off x="12255061" y="6305687"/>
                    <a:ext cx="1295255" cy="9251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7" name="CasellaDiTesto 198"/>
                  <p:cNvSpPr txBox="1"/>
                  <p:nvPr/>
                </p:nvSpPr>
                <p:spPr>
                  <a:xfrm>
                    <a:off x="12070020" y="7295141"/>
                    <a:ext cx="1972743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ga-IE" sz="2200" b="1" dirty="0" smtClean="0"/>
                      <a:t>Rotation stage</a:t>
                    </a:r>
                    <a:endParaRPr lang="it-IT" sz="2200" b="1" dirty="0"/>
                  </a:p>
                </p:txBody>
              </p:sp>
              <p:grpSp>
                <p:nvGrpSpPr>
                  <p:cNvPr id="191" name="Group 190"/>
                  <p:cNvGrpSpPr/>
                  <p:nvPr/>
                </p:nvGrpSpPr>
                <p:grpSpPr>
                  <a:xfrm>
                    <a:off x="12255061" y="4761938"/>
                    <a:ext cx="1686118" cy="1420341"/>
                    <a:chOff x="9239437" y="3975556"/>
                    <a:chExt cx="1686118" cy="1420341"/>
                  </a:xfrm>
                </p:grpSpPr>
                <p:pic>
                  <p:nvPicPr>
                    <p:cNvPr id="196" name="Picture 2" descr="http://partimages.globalspec.com/15/2715/3132715_lar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16199" y="4331443"/>
                      <a:ext cx="1380912" cy="1064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26" name="CasellaDiTesto 198"/>
                    <p:cNvSpPr txBox="1"/>
                    <p:nvPr/>
                  </p:nvSpPr>
                  <p:spPr>
                    <a:xfrm>
                      <a:off x="9239437" y="3975556"/>
                      <a:ext cx="168611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ga-IE" sz="2200" b="1" dirty="0" smtClean="0"/>
                        <a:t>Servo motor</a:t>
                      </a:r>
                      <a:endParaRPr lang="it-IT" sz="2200" b="1" dirty="0"/>
                    </a:p>
                  </p:txBody>
                </p:sp>
              </p:grpSp>
            </p:grpSp>
            <p:cxnSp>
              <p:nvCxnSpPr>
                <p:cNvPr id="227" name="Connettore 1 179"/>
                <p:cNvCxnSpPr/>
                <p:nvPr/>
              </p:nvCxnSpPr>
              <p:spPr>
                <a:xfrm rot="16200000">
                  <a:off x="10180409" y="5166829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ttore 1 179"/>
                <p:cNvCxnSpPr/>
                <p:nvPr/>
              </p:nvCxnSpPr>
              <p:spPr>
                <a:xfrm rot="16200000">
                  <a:off x="12097901" y="5166830"/>
                  <a:ext cx="0" cy="54000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/>
              <p:cNvCxnSpPr/>
              <p:nvPr/>
            </p:nvCxnSpPr>
            <p:spPr>
              <a:xfrm>
                <a:off x="6864650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803846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10743042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12682238" y="5966579"/>
                <a:ext cx="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397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229099" y="-3544"/>
            <a:ext cx="20948805" cy="5705216"/>
            <a:chOff x="-4229099" y="-3544"/>
            <a:chExt cx="20948805" cy="5705216"/>
          </a:xfrm>
        </p:grpSpPr>
        <p:grpSp>
          <p:nvGrpSpPr>
            <p:cNvPr id="10" name="Group 9"/>
            <p:cNvGrpSpPr/>
            <p:nvPr/>
          </p:nvGrpSpPr>
          <p:grpSpPr>
            <a:xfrm>
              <a:off x="-4229099" y="0"/>
              <a:ext cx="12400554" cy="5562600"/>
              <a:chOff x="288758" y="333948"/>
              <a:chExt cx="12023047" cy="5194656"/>
            </a:xfrm>
          </p:grpSpPr>
          <p:sp>
            <p:nvSpPr>
              <p:cNvPr id="98" name="Shape 52"/>
              <p:cNvSpPr txBox="1"/>
              <p:nvPr/>
            </p:nvSpPr>
            <p:spPr>
              <a:xfrm>
                <a:off x="288758" y="333948"/>
                <a:ext cx="8309332" cy="5194656"/>
              </a:xfrm>
              <a:prstGeom prst="rect">
                <a:avLst/>
              </a:prstGeom>
              <a:noFill/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0" name="Shape 59"/>
              <p:cNvSpPr txBox="1"/>
              <p:nvPr/>
            </p:nvSpPr>
            <p:spPr>
              <a:xfrm>
                <a:off x="433043" y="935889"/>
                <a:ext cx="1260000" cy="720000"/>
              </a:xfrm>
              <a:prstGeom prst="rect">
                <a:avLst/>
              </a:prstGeom>
              <a:solidFill>
                <a:srgbClr val="FFFFFF"/>
              </a:solidFill>
              <a:ln w="317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2" name="Shape 52"/>
              <p:cNvSpPr txBox="1"/>
              <p:nvPr/>
            </p:nvSpPr>
            <p:spPr>
              <a:xfrm>
                <a:off x="2119434" y="518615"/>
                <a:ext cx="4469310" cy="4853649"/>
              </a:xfrm>
              <a:prstGeom prst="rect">
                <a:avLst/>
              </a:prstGeom>
              <a:solidFill>
                <a:schemeClr val="bg1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3" name="Shape 59"/>
              <p:cNvSpPr txBox="1"/>
              <p:nvPr/>
            </p:nvSpPr>
            <p:spPr>
              <a:xfrm>
                <a:off x="2527731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CameraLink</a:t>
                </a:r>
                <a:endParaRPr lang="en-US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board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74" name="Shape 59"/>
              <p:cNvSpPr txBox="1"/>
              <p:nvPr/>
            </p:nvSpPr>
            <p:spPr>
              <a:xfrm>
                <a:off x="4421522" y="988865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10Gb network card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81" name="Shape 59"/>
              <p:cNvSpPr txBox="1"/>
              <p:nvPr/>
            </p:nvSpPr>
            <p:spPr>
              <a:xfrm>
                <a:off x="3509516" y="2360248"/>
                <a:ext cx="1620000" cy="72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System</a:t>
                </a:r>
              </a:p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bus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2119434" y="5033710"/>
                <a:ext cx="1264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Workstation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1763456" y="1296537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rot="2700000">
                <a:off x="3397590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5400000">
                <a:off x="3684065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16200000" flipV="1">
                <a:off x="4300489" y="3595150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8900000" flipV="1">
                <a:off x="4535316" y="2040396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288758" y="5190050"/>
                <a:ext cx="11657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Laboratory</a:t>
                </a:r>
                <a:endParaRPr lang="ga-IE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635624" y="940854"/>
                <a:ext cx="1938402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 Gb Optical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fibres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8806787" y="3995592"/>
                <a:ext cx="76427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8806787" y="4303971"/>
                <a:ext cx="764275" cy="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9571062" y="3810926"/>
                <a:ext cx="168351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Raw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9571062" y="4119305"/>
                <a:ext cx="2280327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stream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3509515" y="4127420"/>
                <a:ext cx="1620001" cy="90629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Local SSD </a:t>
                </a:r>
                <a:r>
                  <a:rPr lang="en-US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</a:t>
                </a:r>
                <a:r>
                  <a:rPr lang="ga-IE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AID 0</a:t>
                </a:r>
                <a:endParaRPr lang="ga-IE" b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10.9TB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6785810" y="2360248"/>
                <a:ext cx="1612232" cy="14657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ga-IE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Network-attached storage</a:t>
                </a:r>
                <a:endParaRPr lang="en-US" b="1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i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32.4 TB</a:t>
                </a:r>
                <a:endParaRPr lang="en-US" i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9106473" y="842217"/>
                <a:ext cx="2167115" cy="10061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Remote </a:t>
                </a:r>
                <a:r>
                  <a:rPr lang="it-IT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repository</a:t>
                </a:r>
                <a:endParaRPr lang="ga-I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it-IT" sz="1600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CINECA</a:t>
                </a:r>
                <a:endParaRPr lang="ga-IE" i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571062" y="4464450"/>
                <a:ext cx="2740743" cy="316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Transfer to remote </a:t>
                </a:r>
                <a:r>
                  <a:rPr lang="it-IT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repository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107037" y="-3544"/>
              <a:ext cx="8612669" cy="5705216"/>
              <a:chOff x="8335637" y="-3544"/>
              <a:chExt cx="8612669" cy="570521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2" t="9129" b="2538"/>
              <a:stretch/>
            </p:blipFill>
            <p:spPr>
              <a:xfrm>
                <a:off x="8396577" y="-3544"/>
                <a:ext cx="8551729" cy="5705216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833563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-4151207" y="6396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ttore 4 15"/>
            <p:cNvCxnSpPr/>
            <p:nvPr/>
          </p:nvCxnSpPr>
          <p:spPr>
            <a:xfrm>
              <a:off x="1714501" y="1082996"/>
              <a:ext cx="1400113" cy="1033674"/>
            </a:xfrm>
            <a:prstGeom prst="bentConnector3">
              <a:avLst>
                <a:gd name="adj1" fmla="val 100414"/>
              </a:avLst>
            </a:prstGeom>
            <a:ln w="762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4 42"/>
            <p:cNvCxnSpPr/>
            <p:nvPr/>
          </p:nvCxnSpPr>
          <p:spPr>
            <a:xfrm rot="10800000" flipV="1">
              <a:off x="3316683" y="1104886"/>
              <a:ext cx="1548799" cy="893094"/>
            </a:xfrm>
            <a:prstGeom prst="bentConnector3">
              <a:avLst>
                <a:gd name="adj1" fmla="val 97646"/>
              </a:avLst>
            </a:prstGeom>
            <a:ln w="762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1"/>
            <p:cNvCxnSpPr/>
            <p:nvPr/>
          </p:nvCxnSpPr>
          <p:spPr>
            <a:xfrm flipV="1">
              <a:off x="4556384" y="4576306"/>
              <a:ext cx="788272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hardware ports names)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9895114" y="-359228"/>
            <a:ext cx="24264258" cy="6858000"/>
            <a:chOff x="-9895114" y="-359228"/>
            <a:chExt cx="24264258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8" r="11551"/>
            <a:stretch/>
          </p:blipFill>
          <p:spPr>
            <a:xfrm>
              <a:off x="6368144" y="-359228"/>
              <a:ext cx="8001000" cy="6858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2" r="11330"/>
            <a:stretch/>
          </p:blipFill>
          <p:spPr>
            <a:xfrm>
              <a:off x="-9895114" y="-359228"/>
              <a:ext cx="8098971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" r="11385"/>
            <a:stretch/>
          </p:blipFill>
          <p:spPr>
            <a:xfrm>
              <a:off x="-1796143" y="-359228"/>
              <a:ext cx="806631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9895114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179614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7017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56" y="520243"/>
            <a:ext cx="2541568" cy="219248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18" y="32020"/>
            <a:ext cx="3677341" cy="3468989"/>
          </a:xfrm>
          <a:prstGeom prst="rect">
            <a:avLst/>
          </a:prstGeom>
        </p:spPr>
      </p:pic>
      <p:cxnSp>
        <p:nvCxnSpPr>
          <p:cNvPr id="27" name="Connettore 1 26"/>
          <p:cNvCxnSpPr/>
          <p:nvPr/>
        </p:nvCxnSpPr>
        <p:spPr>
          <a:xfrm flipV="1">
            <a:off x="6633679" y="1845394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/>
        </p:nvCxnSpPr>
        <p:spPr>
          <a:xfrm flipV="1">
            <a:off x="6565060" y="1758628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/>
          <p:cNvCxnSpPr/>
          <p:nvPr/>
        </p:nvCxnSpPr>
        <p:spPr>
          <a:xfrm flipH="1" flipV="1">
            <a:off x="6683022" y="1753826"/>
            <a:ext cx="70426" cy="9445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/>
          <p:cNvCxnSpPr/>
          <p:nvPr/>
        </p:nvCxnSpPr>
        <p:spPr>
          <a:xfrm flipH="1" flipV="1">
            <a:off x="6569401" y="1824924"/>
            <a:ext cx="75875" cy="9887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asellaDiTesto 127"/>
          <p:cNvSpPr txBox="1"/>
          <p:nvPr/>
        </p:nvSpPr>
        <p:spPr>
          <a:xfrm>
            <a:off x="5399818" y="32020"/>
            <a:ext cx="336137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a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5256755"/>
            <a:ext cx="1557643" cy="1580203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47" y="3570217"/>
            <a:ext cx="1557643" cy="15802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37" y="3571027"/>
            <a:ext cx="3058528" cy="3265930"/>
          </a:xfrm>
          <a:prstGeom prst="rect">
            <a:avLst/>
          </a:prstGeom>
        </p:spPr>
      </p:pic>
      <p:sp>
        <p:nvSpPr>
          <p:cNvPr id="42" name="CasellaDiTesto 41"/>
          <p:cNvSpPr txBox="1"/>
          <p:nvPr/>
        </p:nvSpPr>
        <p:spPr>
          <a:xfrm>
            <a:off x="2745151" y="3565105"/>
            <a:ext cx="832113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3502909" y="3557611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5" name="CasellaDiTesto 44"/>
          <p:cNvSpPr txBox="1"/>
          <p:nvPr/>
        </p:nvSpPr>
        <p:spPr>
          <a:xfrm>
            <a:off x="4231196" y="3569799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46" name="CasellaDiTesto 45"/>
          <p:cNvSpPr txBox="1"/>
          <p:nvPr/>
        </p:nvSpPr>
        <p:spPr>
          <a:xfrm>
            <a:off x="4994714" y="3558828"/>
            <a:ext cx="728286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  <p:cxnSp>
        <p:nvCxnSpPr>
          <p:cNvPr id="73" name="Connettore 1 72"/>
          <p:cNvCxnSpPr/>
          <p:nvPr/>
        </p:nvCxnSpPr>
        <p:spPr>
          <a:xfrm>
            <a:off x="3827545" y="6669360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3631321" y="4615319"/>
            <a:ext cx="518112" cy="261069"/>
            <a:chOff x="1348912" y="4381081"/>
            <a:chExt cx="538891" cy="209397"/>
          </a:xfrm>
        </p:grpSpPr>
        <p:cxnSp>
          <p:nvCxnSpPr>
            <p:cNvPr id="100" name="Connettore 1 99"/>
            <p:cNvCxnSpPr>
              <a:cxnSpLocks noChangeAspect="1"/>
            </p:cNvCxnSpPr>
            <p:nvPr/>
          </p:nvCxnSpPr>
          <p:spPr>
            <a:xfrm>
              <a:off x="1348912" y="4496362"/>
              <a:ext cx="317993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>
              <a:cxnSpLocks noChangeAspect="1"/>
            </p:cNvCxnSpPr>
            <p:nvPr/>
          </p:nvCxnSpPr>
          <p:spPr>
            <a:xfrm flipV="1">
              <a:off x="1664785" y="4471946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>
              <a:cxnSpLocks noChangeAspect="1"/>
            </p:cNvCxnSpPr>
            <p:nvPr/>
          </p:nvCxnSpPr>
          <p:spPr>
            <a:xfrm>
              <a:off x="1574534" y="4384677"/>
              <a:ext cx="313268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>
              <a:cxnSpLocks noChangeAspect="1"/>
            </p:cNvCxnSpPr>
            <p:nvPr/>
          </p:nvCxnSpPr>
          <p:spPr>
            <a:xfrm flipV="1">
              <a:off x="1351517" y="4381081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Connettore 1 73"/>
          <p:cNvCxnSpPr/>
          <p:nvPr/>
        </p:nvCxnSpPr>
        <p:spPr>
          <a:xfrm>
            <a:off x="3084060" y="6670323"/>
            <a:ext cx="110071" cy="31904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o 23"/>
          <p:cNvGrpSpPr>
            <a:grpSpLocks noChangeAspect="1"/>
          </p:cNvGrpSpPr>
          <p:nvPr/>
        </p:nvGrpSpPr>
        <p:grpSpPr>
          <a:xfrm>
            <a:off x="2891516" y="4967333"/>
            <a:ext cx="554337" cy="223513"/>
            <a:chOff x="493699" y="4739277"/>
            <a:chExt cx="564633" cy="209397"/>
          </a:xfrm>
        </p:grpSpPr>
        <p:cxnSp>
          <p:nvCxnSpPr>
            <p:cNvPr id="104" name="Connettore 1 103"/>
            <p:cNvCxnSpPr/>
            <p:nvPr/>
          </p:nvCxnSpPr>
          <p:spPr>
            <a:xfrm>
              <a:off x="493699" y="4854558"/>
              <a:ext cx="340706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/>
          </p:nvCxnSpPr>
          <p:spPr>
            <a:xfrm flipV="1">
              <a:off x="827547" y="4830142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/>
          </p:nvCxnSpPr>
          <p:spPr>
            <a:xfrm>
              <a:off x="707542" y="4739278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/>
          </p:nvCxnSpPr>
          <p:spPr>
            <a:xfrm flipV="1">
              <a:off x="493699" y="4739277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Connettore 1 74"/>
          <p:cNvCxnSpPr/>
          <p:nvPr/>
        </p:nvCxnSpPr>
        <p:spPr>
          <a:xfrm>
            <a:off x="4538724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/>
          <p:cNvGrpSpPr>
            <a:grpSpLocks/>
          </p:cNvGrpSpPr>
          <p:nvPr/>
        </p:nvGrpSpPr>
        <p:grpSpPr>
          <a:xfrm>
            <a:off x="4334113" y="5373900"/>
            <a:ext cx="514441" cy="316076"/>
            <a:chOff x="2223683" y="5759908"/>
            <a:chExt cx="594484" cy="206146"/>
          </a:xfrm>
        </p:grpSpPr>
        <p:cxnSp>
          <p:nvCxnSpPr>
            <p:cNvPr id="108" name="Connettore 1 107"/>
            <p:cNvCxnSpPr/>
            <p:nvPr/>
          </p:nvCxnSpPr>
          <p:spPr>
            <a:xfrm>
              <a:off x="2223683" y="5875189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/>
          </p:nvCxnSpPr>
          <p:spPr>
            <a:xfrm flipV="1">
              <a:off x="2568315" y="5847178"/>
              <a:ext cx="249851" cy="11853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/>
          </p:nvCxnSpPr>
          <p:spPr>
            <a:xfrm>
              <a:off x="2437527" y="5759910"/>
              <a:ext cx="38064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/>
          </p:nvCxnSpPr>
          <p:spPr>
            <a:xfrm flipV="1">
              <a:off x="2223683" y="5759908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o 20"/>
          <p:cNvGrpSpPr>
            <a:grpSpLocks noChangeAspect="1"/>
          </p:cNvGrpSpPr>
          <p:nvPr/>
        </p:nvGrpSpPr>
        <p:grpSpPr>
          <a:xfrm>
            <a:off x="5054873" y="4873532"/>
            <a:ext cx="555225" cy="331406"/>
            <a:chOff x="2858063" y="4693843"/>
            <a:chExt cx="564634" cy="209397"/>
          </a:xfrm>
        </p:grpSpPr>
        <p:cxnSp>
          <p:nvCxnSpPr>
            <p:cNvPr id="112" name="Connettore 1 111"/>
            <p:cNvCxnSpPr/>
            <p:nvPr/>
          </p:nvCxnSpPr>
          <p:spPr>
            <a:xfrm>
              <a:off x="2858063" y="4809124"/>
              <a:ext cx="350790" cy="9086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/>
          </p:nvCxnSpPr>
          <p:spPr>
            <a:xfrm flipV="1">
              <a:off x="3199101" y="4784708"/>
              <a:ext cx="223018" cy="1185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/>
          </p:nvCxnSpPr>
          <p:spPr>
            <a:xfrm>
              <a:off x="3071907" y="4693844"/>
              <a:ext cx="350790" cy="90865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/>
          </p:nvCxnSpPr>
          <p:spPr>
            <a:xfrm flipV="1">
              <a:off x="2858063" y="4693843"/>
              <a:ext cx="223018" cy="118532"/>
            </a:xfrm>
            <a:prstGeom prst="line">
              <a:avLst/>
            </a:prstGeom>
            <a:ln w="6350">
              <a:solidFill>
                <a:srgbClr val="FF0000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" name="Immagine 1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5256651"/>
            <a:ext cx="1557643" cy="1580203"/>
          </a:xfrm>
          <a:prstGeom prst="rect">
            <a:avLst/>
          </a:prstGeom>
        </p:spPr>
      </p:pic>
      <p:pic>
        <p:nvPicPr>
          <p:cNvPr id="124" name="Immagine 1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0" y="3556992"/>
            <a:ext cx="1557643" cy="1580203"/>
          </a:xfrm>
          <a:prstGeom prst="rect">
            <a:avLst/>
          </a:prstGeom>
        </p:spPr>
      </p:pic>
      <p:sp>
        <p:nvSpPr>
          <p:cNvPr id="130" name="CasellaDiTesto 129"/>
          <p:cNvSpPr txBox="1"/>
          <p:nvPr/>
        </p:nvSpPr>
        <p:spPr>
          <a:xfrm>
            <a:off x="2691722" y="3558062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b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1" name="CasellaDiTesto 130"/>
          <p:cNvSpPr txBox="1"/>
          <p:nvPr/>
        </p:nvSpPr>
        <p:spPr>
          <a:xfrm>
            <a:off x="7558506" y="3561697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d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2" name="CasellaDiTesto 131"/>
          <p:cNvSpPr txBox="1"/>
          <p:nvPr/>
        </p:nvSpPr>
        <p:spPr>
          <a:xfrm>
            <a:off x="5856287" y="3569800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c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3" name="CasellaDiTesto 132"/>
          <p:cNvSpPr txBox="1"/>
          <p:nvPr/>
        </p:nvSpPr>
        <p:spPr>
          <a:xfrm>
            <a:off x="5856286" y="5264481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e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sp>
        <p:nvSpPr>
          <p:cNvPr id="134" name="CasellaDiTesto 133"/>
          <p:cNvSpPr txBox="1"/>
          <p:nvPr/>
        </p:nvSpPr>
        <p:spPr>
          <a:xfrm>
            <a:off x="7533148" y="5256755"/>
            <a:ext cx="277304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r>
              <a:rPr lang="it-IT" sz="1361" b="1" dirty="0">
                <a:solidFill>
                  <a:schemeClr val="bg1"/>
                </a:solidFill>
                <a:latin typeface="Helvetica Neue Light"/>
              </a:rPr>
              <a:t>f</a:t>
            </a:r>
            <a:endParaRPr lang="en-US" sz="1361" b="1" dirty="0">
              <a:solidFill>
                <a:schemeClr val="bg1"/>
              </a:solidFill>
              <a:latin typeface="Helvetica Neue Light"/>
            </a:endParaRPr>
          </a:p>
        </p:txBody>
      </p:sp>
      <p:cxnSp>
        <p:nvCxnSpPr>
          <p:cNvPr id="91" name="Connettore 1 90"/>
          <p:cNvCxnSpPr/>
          <p:nvPr/>
        </p:nvCxnSpPr>
        <p:spPr>
          <a:xfrm>
            <a:off x="5262386" y="6669362"/>
            <a:ext cx="105788" cy="39119"/>
          </a:xfrm>
          <a:prstGeom prst="lin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1 116"/>
          <p:cNvCxnSpPr/>
          <p:nvPr/>
        </p:nvCxnSpPr>
        <p:spPr>
          <a:xfrm flipH="1" flipV="1">
            <a:off x="6750684" y="1839784"/>
            <a:ext cx="51334" cy="114846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1 117"/>
          <p:cNvCxnSpPr/>
          <p:nvPr/>
        </p:nvCxnSpPr>
        <p:spPr>
          <a:xfrm flipV="1">
            <a:off x="6685354" y="2977169"/>
            <a:ext cx="120446" cy="781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1 118"/>
          <p:cNvCxnSpPr/>
          <p:nvPr/>
        </p:nvCxnSpPr>
        <p:spPr>
          <a:xfrm flipH="1" flipV="1">
            <a:off x="6617724" y="2956487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1 124"/>
          <p:cNvCxnSpPr/>
          <p:nvPr/>
        </p:nvCxnSpPr>
        <p:spPr>
          <a:xfrm flipH="1" flipV="1">
            <a:off x="6725059" y="2888990"/>
            <a:ext cx="75875" cy="98878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1 137"/>
          <p:cNvCxnSpPr/>
          <p:nvPr/>
        </p:nvCxnSpPr>
        <p:spPr>
          <a:xfrm flipV="1">
            <a:off x="6617724" y="2893299"/>
            <a:ext cx="120446" cy="78196"/>
          </a:xfrm>
          <a:prstGeom prst="line">
            <a:avLst/>
          </a:prstGeom>
          <a:ln w="15875">
            <a:solidFill>
              <a:srgbClr val="FF000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1 138"/>
          <p:cNvCxnSpPr/>
          <p:nvPr/>
        </p:nvCxnSpPr>
        <p:spPr>
          <a:xfrm flipH="1" flipV="1">
            <a:off x="6642510" y="1917980"/>
            <a:ext cx="52172" cy="113738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1 140"/>
          <p:cNvCxnSpPr/>
          <p:nvPr/>
        </p:nvCxnSpPr>
        <p:spPr>
          <a:xfrm flipH="1" flipV="1">
            <a:off x="6566636" y="1839784"/>
            <a:ext cx="56902" cy="1131711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ttore 1 142"/>
          <p:cNvCxnSpPr/>
          <p:nvPr/>
        </p:nvCxnSpPr>
        <p:spPr>
          <a:xfrm flipH="1" flipV="1">
            <a:off x="6685354" y="1753017"/>
            <a:ext cx="45345" cy="1151838"/>
          </a:xfrm>
          <a:prstGeom prst="line">
            <a:avLst/>
          </a:prstGeom>
          <a:ln w="15875">
            <a:solidFill>
              <a:srgbClr val="FF0000">
                <a:alpha val="3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/>
          <p:cNvSpPr txBox="1"/>
          <p:nvPr/>
        </p:nvSpPr>
        <p:spPr>
          <a:xfrm>
            <a:off x="6947760" y="3569800"/>
            <a:ext cx="421691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PV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3" name="CasellaDiTesto 62"/>
          <p:cNvSpPr txBox="1"/>
          <p:nvPr/>
        </p:nvSpPr>
        <p:spPr>
          <a:xfrm>
            <a:off x="8509319" y="3571028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GAD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4" name="CasellaDiTesto 63"/>
          <p:cNvSpPr txBox="1"/>
          <p:nvPr/>
        </p:nvSpPr>
        <p:spPr>
          <a:xfrm>
            <a:off x="6824650" y="5255237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>
                <a:solidFill>
                  <a:schemeClr val="bg1"/>
                </a:solidFill>
              </a:rPr>
              <a:t>PI</a:t>
            </a:r>
            <a:endParaRPr lang="en-US" sz="1361" dirty="0">
              <a:solidFill>
                <a:schemeClr val="bg1"/>
              </a:solidFill>
            </a:endParaRPr>
          </a:p>
        </p:txBody>
      </p:sp>
      <p:sp>
        <p:nvSpPr>
          <p:cNvPr id="65" name="CasellaDiTesto 64"/>
          <p:cNvSpPr txBox="1"/>
          <p:nvPr/>
        </p:nvSpPr>
        <p:spPr>
          <a:xfrm>
            <a:off x="8482955" y="5261344"/>
            <a:ext cx="567840" cy="300992"/>
          </a:xfrm>
          <a:prstGeom prst="rect">
            <a:avLst/>
          </a:prstGeom>
          <a:noFill/>
        </p:spPr>
        <p:txBody>
          <a:bodyPr wrap="square" lIns="90690" tIns="45345" rIns="90690" bIns="45345" rtlCol="0">
            <a:spAutoFit/>
          </a:bodyPr>
          <a:lstStyle/>
          <a:p>
            <a:pPr algn="ctr"/>
            <a:r>
              <a:rPr lang="it-IT" sz="1361" dirty="0" err="1">
                <a:solidFill>
                  <a:schemeClr val="bg1"/>
                </a:solidFill>
              </a:rPr>
              <a:t>Vasc</a:t>
            </a:r>
            <a:endParaRPr lang="en-US" sz="13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2748990" y="-32439"/>
            <a:ext cx="15153721" cy="7264674"/>
            <a:chOff x="-2748990" y="-32439"/>
            <a:chExt cx="15153721" cy="7264674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95"/>
            <a:stretch/>
          </p:blipFill>
          <p:spPr>
            <a:xfrm>
              <a:off x="4992536" y="47159"/>
              <a:ext cx="5016554" cy="7170544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20824" y="31082"/>
              <a:ext cx="4861697" cy="707128"/>
              <a:chOff x="5077974" y="31082"/>
              <a:chExt cx="4861697" cy="707128"/>
            </a:xfrm>
          </p:grpSpPr>
          <p:sp>
            <p:nvSpPr>
              <p:cNvPr id="42" name="CasellaDiTesto 41"/>
              <p:cNvSpPr txBox="1"/>
              <p:nvPr/>
            </p:nvSpPr>
            <p:spPr>
              <a:xfrm>
                <a:off x="5077974" y="31082"/>
                <a:ext cx="1826954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PV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CasellaDiTesto 43"/>
              <p:cNvSpPr txBox="1"/>
              <p:nvPr/>
            </p:nvSpPr>
            <p:spPr>
              <a:xfrm>
                <a:off x="6823304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GAD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CasellaDiTesto 44"/>
              <p:cNvSpPr txBox="1"/>
              <p:nvPr/>
            </p:nvSpPr>
            <p:spPr>
              <a:xfrm>
                <a:off x="8340675" y="31082"/>
                <a:ext cx="1598996" cy="707128"/>
              </a:xfrm>
              <a:prstGeom prst="rect">
                <a:avLst/>
              </a:prstGeom>
              <a:noFill/>
            </p:spPr>
            <p:txBody>
              <a:bodyPr wrap="square" lIns="90690" tIns="45345" rIns="90690" bIns="45345" rtlCol="0">
                <a:spAutoFit/>
              </a:bodyPr>
              <a:lstStyle/>
              <a:p>
                <a:pPr algn="ctr"/>
                <a:r>
                  <a:rPr lang="it-IT" sz="4000" dirty="0">
                    <a:solidFill>
                      <a:schemeClr val="bg1"/>
                    </a:solidFill>
                  </a:rPr>
                  <a:t>PI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3" name="Connettore 1 72"/>
            <p:cNvCxnSpPr/>
            <p:nvPr/>
          </p:nvCxnSpPr>
          <p:spPr>
            <a:xfrm>
              <a:off x="7454435" y="6849734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/>
          </p:nvGrpSpPr>
          <p:grpSpPr>
            <a:xfrm>
              <a:off x="7023613" y="2339964"/>
              <a:ext cx="1137546" cy="573193"/>
              <a:chOff x="1348912" y="4381081"/>
              <a:chExt cx="538891" cy="209397"/>
            </a:xfrm>
          </p:grpSpPr>
          <p:cxnSp>
            <p:nvCxnSpPr>
              <p:cNvPr id="100" name="Connettore 1 99"/>
              <p:cNvCxnSpPr>
                <a:cxnSpLocks noChangeAspect="1"/>
              </p:cNvCxnSpPr>
              <p:nvPr/>
            </p:nvCxnSpPr>
            <p:spPr>
              <a:xfrm>
                <a:off x="1348912" y="4496362"/>
                <a:ext cx="317993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ttore 1 100"/>
              <p:cNvCxnSpPr>
                <a:cxnSpLocks noChangeAspect="1"/>
              </p:cNvCxnSpPr>
              <p:nvPr/>
            </p:nvCxnSpPr>
            <p:spPr>
              <a:xfrm flipV="1">
                <a:off x="1664785" y="4471946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1 101"/>
              <p:cNvCxnSpPr>
                <a:cxnSpLocks noChangeAspect="1"/>
              </p:cNvCxnSpPr>
              <p:nvPr/>
            </p:nvCxnSpPr>
            <p:spPr>
              <a:xfrm>
                <a:off x="1574534" y="4384677"/>
                <a:ext cx="313268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ttore 1 102"/>
              <p:cNvCxnSpPr>
                <a:cxnSpLocks noChangeAspect="1"/>
              </p:cNvCxnSpPr>
              <p:nvPr/>
            </p:nvCxnSpPr>
            <p:spPr>
              <a:xfrm flipV="1">
                <a:off x="1351517" y="4381081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Connettore 1 73"/>
            <p:cNvCxnSpPr/>
            <p:nvPr/>
          </p:nvCxnSpPr>
          <p:spPr>
            <a:xfrm>
              <a:off x="5822069" y="6851848"/>
              <a:ext cx="241668" cy="70047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>
              <a:grpSpLocks noChangeAspect="1"/>
            </p:cNvGrpSpPr>
            <p:nvPr/>
          </p:nvGrpSpPr>
          <p:grpSpPr>
            <a:xfrm>
              <a:off x="5399327" y="3112832"/>
              <a:ext cx="1217080" cy="490736"/>
              <a:chOff x="493699" y="4739277"/>
              <a:chExt cx="564633" cy="209397"/>
            </a:xfrm>
          </p:grpSpPr>
          <p:cxnSp>
            <p:nvCxnSpPr>
              <p:cNvPr id="104" name="Connettore 1 103"/>
              <p:cNvCxnSpPr/>
              <p:nvPr/>
            </p:nvCxnSpPr>
            <p:spPr>
              <a:xfrm>
                <a:off x="493699" y="4854558"/>
                <a:ext cx="340706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ttore 1 104"/>
              <p:cNvCxnSpPr/>
              <p:nvPr/>
            </p:nvCxnSpPr>
            <p:spPr>
              <a:xfrm flipV="1">
                <a:off x="827547" y="4830142"/>
                <a:ext cx="223018" cy="118532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ttore 1 105"/>
              <p:cNvCxnSpPr/>
              <p:nvPr/>
            </p:nvCxnSpPr>
            <p:spPr>
              <a:xfrm>
                <a:off x="707542" y="4739278"/>
                <a:ext cx="35079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ttore 1 106"/>
              <p:cNvCxnSpPr/>
              <p:nvPr/>
            </p:nvCxnSpPr>
            <p:spPr>
              <a:xfrm flipV="1">
                <a:off x="493699" y="4739277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onnettore 1 74"/>
            <p:cNvCxnSpPr/>
            <p:nvPr/>
          </p:nvCxnSpPr>
          <p:spPr>
            <a:xfrm>
              <a:off x="9015871" y="6849738"/>
              <a:ext cx="232264" cy="85888"/>
            </a:xfrm>
            <a:prstGeom prst="line">
              <a:avLst/>
            </a:prstGeom>
            <a:ln w="15875">
              <a:solidFill>
                <a:schemeClr val="bg1"/>
              </a:solidFill>
            </a:ln>
            <a:scene3d>
              <a:camera prst="orthographicFront">
                <a:rot lat="0" lon="1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po 21"/>
            <p:cNvGrpSpPr>
              <a:grpSpLocks/>
            </p:cNvGrpSpPr>
            <p:nvPr/>
          </p:nvGrpSpPr>
          <p:grpSpPr>
            <a:xfrm>
              <a:off x="8566635" y="4005474"/>
              <a:ext cx="1129486" cy="693964"/>
              <a:chOff x="2223683" y="5759908"/>
              <a:chExt cx="594484" cy="206146"/>
            </a:xfrm>
          </p:grpSpPr>
          <p:cxnSp>
            <p:nvCxnSpPr>
              <p:cNvPr id="108" name="Connettore 1 107"/>
              <p:cNvCxnSpPr/>
              <p:nvPr/>
            </p:nvCxnSpPr>
            <p:spPr>
              <a:xfrm>
                <a:off x="2223683" y="5875189"/>
                <a:ext cx="350790" cy="9086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ttore 1 108"/>
              <p:cNvCxnSpPr/>
              <p:nvPr/>
            </p:nvCxnSpPr>
            <p:spPr>
              <a:xfrm flipV="1">
                <a:off x="2568315" y="5847178"/>
                <a:ext cx="249851" cy="118533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ttore 1 109"/>
              <p:cNvCxnSpPr/>
              <p:nvPr/>
            </p:nvCxnSpPr>
            <p:spPr>
              <a:xfrm>
                <a:off x="2437527" y="5759910"/>
                <a:ext cx="380640" cy="90865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ttore 1 110"/>
              <p:cNvCxnSpPr/>
              <p:nvPr/>
            </p:nvCxnSpPr>
            <p:spPr>
              <a:xfrm flipV="1">
                <a:off x="2223683" y="5759908"/>
                <a:ext cx="223018" cy="118532"/>
              </a:xfrm>
              <a:prstGeom prst="line">
                <a:avLst/>
              </a:prstGeom>
              <a:ln w="6350">
                <a:solidFill>
                  <a:srgbClr val="FF0000">
                    <a:alpha val="3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CasellaDiTesto 129"/>
            <p:cNvSpPr txBox="1"/>
            <p:nvPr/>
          </p:nvSpPr>
          <p:spPr>
            <a:xfrm>
              <a:off x="4960667" y="18693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B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122869" y="29117"/>
              <a:ext cx="2281862" cy="7177173"/>
              <a:chOff x="10122869" y="40530"/>
              <a:chExt cx="2281862" cy="7177173"/>
            </a:xfrm>
          </p:grpSpPr>
          <p:grpSp>
            <p:nvGrpSpPr>
              <p:cNvPr id="9" name="Group 8"/>
              <p:cNvGrpSpPr>
                <a:grpSpLocks noChangeAspect="1"/>
              </p:cNvGrpSpPr>
              <p:nvPr/>
            </p:nvGrpSpPr>
            <p:grpSpPr>
              <a:xfrm>
                <a:off x="10128548" y="40530"/>
                <a:ext cx="2270507" cy="2304000"/>
                <a:chOff x="5834847" y="3569800"/>
                <a:chExt cx="1557643" cy="1580620"/>
              </a:xfrm>
            </p:grpSpPr>
            <p:pic>
              <p:nvPicPr>
                <p:cNvPr id="26" name="Immagine 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4847" y="3570217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2" name="CasellaDiTesto 131"/>
                <p:cNvSpPr txBox="1"/>
                <p:nvPr/>
              </p:nvSpPr>
              <p:spPr>
                <a:xfrm>
                  <a:off x="5856287" y="3569800"/>
                  <a:ext cx="277304" cy="48511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C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2" name="CasellaDiTesto 61"/>
                <p:cNvSpPr txBox="1"/>
                <p:nvPr/>
              </p:nvSpPr>
              <p:spPr>
                <a:xfrm>
                  <a:off x="6824503" y="3569800"/>
                  <a:ext cx="544948" cy="442884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PV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10122869" y="2477117"/>
                <a:ext cx="2281862" cy="2304000"/>
                <a:chOff x="7512140" y="3556992"/>
                <a:chExt cx="1565020" cy="1580203"/>
              </a:xfrm>
            </p:grpSpPr>
            <p:pic>
              <p:nvPicPr>
                <p:cNvPr id="124" name="Immagine 12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2140" y="3556992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1" name="CasellaDiTesto 130"/>
                <p:cNvSpPr txBox="1"/>
                <p:nvPr/>
              </p:nvSpPr>
              <p:spPr>
                <a:xfrm>
                  <a:off x="7558506" y="3561697"/>
                  <a:ext cx="277304" cy="484986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D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3" name="CasellaDiTesto 62"/>
                <p:cNvSpPr txBox="1"/>
                <p:nvPr/>
              </p:nvSpPr>
              <p:spPr>
                <a:xfrm>
                  <a:off x="8356376" y="3571028"/>
                  <a:ext cx="720784" cy="442768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GAD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10129338" y="4913703"/>
                <a:ext cx="2268927" cy="2304000"/>
                <a:chOff x="6566305" y="5620316"/>
                <a:chExt cx="1557643" cy="1581721"/>
              </a:xfrm>
            </p:grpSpPr>
            <p:pic>
              <p:nvPicPr>
                <p:cNvPr id="34" name="Immagine 3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6305" y="5621834"/>
                  <a:ext cx="1557643" cy="1580203"/>
                </a:xfrm>
                <a:prstGeom prst="rect">
                  <a:avLst/>
                </a:prstGeom>
              </p:spPr>
            </p:pic>
            <p:sp>
              <p:nvSpPr>
                <p:cNvPr id="133" name="CasellaDiTesto 132"/>
                <p:cNvSpPr txBox="1"/>
                <p:nvPr/>
              </p:nvSpPr>
              <p:spPr>
                <a:xfrm>
                  <a:off x="6587744" y="5629560"/>
                  <a:ext cx="277304" cy="485452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r>
                    <a:rPr lang="ga-IE" sz="4000" b="1" dirty="0" smtClean="0">
                      <a:solidFill>
                        <a:schemeClr val="bg1"/>
                      </a:solidFill>
                      <a:latin typeface="Helvetica Neue Light"/>
                    </a:rPr>
                    <a:t>E</a:t>
                  </a:r>
                  <a:endParaRPr lang="en-US" sz="4000" b="1" dirty="0">
                    <a:solidFill>
                      <a:schemeClr val="bg1"/>
                    </a:solidFill>
                    <a:latin typeface="Helvetica Neue Light"/>
                  </a:endParaRPr>
                </a:p>
              </p:txBody>
            </p:sp>
            <p:sp>
              <p:nvSpPr>
                <p:cNvPr id="64" name="CasellaDiTesto 63"/>
                <p:cNvSpPr txBox="1"/>
                <p:nvPr/>
              </p:nvSpPr>
              <p:spPr>
                <a:xfrm>
                  <a:off x="7556108" y="5620316"/>
                  <a:ext cx="567840" cy="443193"/>
                </a:xfrm>
                <a:prstGeom prst="rect">
                  <a:avLst/>
                </a:prstGeom>
                <a:noFill/>
              </p:spPr>
              <p:txBody>
                <a:bodyPr wrap="square" lIns="90690" tIns="45345" rIns="90690" bIns="45345" rtlCol="0">
                  <a:spAutoFit/>
                </a:bodyPr>
                <a:lstStyle/>
                <a:p>
                  <a:pPr algn="ctr"/>
                  <a:r>
                    <a:rPr lang="it-IT" sz="3600" dirty="0">
                      <a:solidFill>
                        <a:schemeClr val="bg1"/>
                      </a:solidFill>
                    </a:rPr>
                    <a:t>PI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" t="5721" r="3706" b="3262"/>
            <a:stretch/>
          </p:blipFill>
          <p:spPr>
            <a:xfrm>
              <a:off x="-2748990" y="32235"/>
              <a:ext cx="7660465" cy="7200000"/>
            </a:xfrm>
            <a:prstGeom prst="rect">
              <a:avLst/>
            </a:prstGeom>
          </p:spPr>
        </p:pic>
        <p:sp>
          <p:nvSpPr>
            <p:cNvPr id="68" name="CasellaDiTesto 129"/>
            <p:cNvSpPr txBox="1"/>
            <p:nvPr/>
          </p:nvSpPr>
          <p:spPr>
            <a:xfrm>
              <a:off x="-2729864" y="-32439"/>
              <a:ext cx="608838" cy="707128"/>
            </a:xfrm>
            <a:prstGeom prst="rect">
              <a:avLst/>
            </a:prstGeom>
            <a:noFill/>
          </p:spPr>
          <p:txBody>
            <a:bodyPr wrap="square" lIns="90690" tIns="45345" rIns="90690" bIns="45345" rtlCol="0">
              <a:spAutoFit/>
            </a:bodyPr>
            <a:lstStyle/>
            <a:p>
              <a:r>
                <a:rPr lang="ga-IE" sz="4000" dirty="0" smtClean="0">
                  <a:solidFill>
                    <a:schemeClr val="bg1"/>
                  </a:solidFill>
                  <a:latin typeface="Helvetica Neue Light"/>
                </a:rPr>
                <a:t>A</a:t>
              </a:r>
              <a:endParaRPr lang="en-US" sz="4000" dirty="0">
                <a:solidFill>
                  <a:schemeClr val="bg1"/>
                </a:solidFill>
                <a:latin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4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6464</TotalTime>
  <Words>453</Words>
  <Application>Microsoft Office PowerPoint</Application>
  <PresentationFormat>Widescreen</PresentationFormat>
  <Paragraphs>274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Giovanni Giorgio</cp:lastModifiedBy>
  <cp:revision>235</cp:revision>
  <dcterms:created xsi:type="dcterms:W3CDTF">2013-11-04T09:16:53Z</dcterms:created>
  <dcterms:modified xsi:type="dcterms:W3CDTF">2015-03-13T14:49:06Z</dcterms:modified>
</cp:coreProperties>
</file>